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20"/>
    <p:restoredTop sz="94659"/>
  </p:normalViewPr>
  <p:slideViewPr>
    <p:cSldViewPr snapToGrid="0" snapToObjects="1">
      <p:cViewPr varScale="1">
        <p:scale>
          <a:sx n="73" d="100"/>
          <a:sy n="73" d="100"/>
        </p:scale>
        <p:origin x="200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6AFDB-09E4-6847-926E-89B5377C402D}" type="datetimeFigureOut">
              <a:rPr lang="en-US" smtClean="0"/>
              <a:t>4/7/18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B2CCD-1E76-9243-8E00-CF3D657BB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45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AB2CCD-1E76-9243-8E00-CF3D657BB3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05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B741B-4A37-A44F-8AB2-64E0D9E20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DA7984-01E4-5B45-9FE9-0E249200E8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A8E3A-2782-0F48-B765-BDFC8B415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2E042-D29A-BA49-99BD-4D98BB7D767C}" type="datetimeFigureOut">
              <a:rPr lang="en-US" smtClean="0"/>
              <a:t>4/7/18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75FEC-97FE-944B-A2D0-CB6D7AC2F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E2C91-7647-1B48-8776-C60CA1D88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11027-F292-354E-9D67-814CA74C3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2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132B1-DC7E-9A45-94C7-77437CEFC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847096-E844-4D4B-B2DA-B51FE0ACF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19B3C-2859-2043-AC26-794B06FBE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2E042-D29A-BA49-99BD-4D98BB7D767C}" type="datetimeFigureOut">
              <a:rPr lang="en-US" smtClean="0"/>
              <a:t>4/7/18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FD2F4-EE74-BB4C-A082-C2597AD58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99B73-9BBE-2F41-8F47-D9839028E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11027-F292-354E-9D67-814CA74C3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9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2BF21-2736-A54A-8577-23BBDE742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E875FB-4033-DD4D-92A7-1396B6E60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290CA-1BAA-B54F-B0CC-199075093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2E042-D29A-BA49-99BD-4D98BB7D767C}" type="datetimeFigureOut">
              <a:rPr lang="en-US" smtClean="0"/>
              <a:t>4/7/18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7C2FB-D374-4542-9E50-30FAD74FA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8C67B-8AEE-2E47-B5AE-8439853F6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11027-F292-354E-9D67-814CA74C3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75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252B-E696-F74A-90AA-17B0E28E1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55EFA-02A9-4A44-B45F-CB3488DBD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7AF64-DD33-B644-9E4C-2D1D77A9B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2E042-D29A-BA49-99BD-4D98BB7D767C}" type="datetimeFigureOut">
              <a:rPr lang="en-US" smtClean="0"/>
              <a:t>4/7/18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7E8FB-0771-C146-99DB-7819E750B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48861-FAC3-AE4C-A198-D0C5D171E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11027-F292-354E-9D67-814CA74C3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719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AA12A-7CD3-2B4F-A91E-AE0DBA84D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A478-B5C3-7E4A-9437-535CB9C94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2BD28-F528-D34B-BCCF-E0044EA2C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2E042-D29A-BA49-99BD-4D98BB7D767C}" type="datetimeFigureOut">
              <a:rPr lang="en-US" smtClean="0"/>
              <a:t>4/7/18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7FEB5-FE8B-9B46-8269-70EF9381F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58EBD-3D77-7C4A-85D4-3A87209BD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11027-F292-354E-9D67-814CA74C3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73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AD0D6-74C3-3740-98AE-1FA0BEDAE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411F7-3133-8E4C-A0CB-B04A7FF4E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47049-24B5-974B-8B29-7C761CEDC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D80EA-66CE-7B4B-B1D8-C53EDEA30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2E042-D29A-BA49-99BD-4D98BB7D767C}" type="datetimeFigureOut">
              <a:rPr lang="en-US" smtClean="0"/>
              <a:t>4/7/18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0FE279-3025-6445-8A75-ABD79A615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16394-87F8-6042-92D9-B10D4D84A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11027-F292-354E-9D67-814CA74C3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8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7696E-6B98-8946-A5A4-6A6274B98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64AEB-1AE4-1A4A-9C4E-9EA15C52D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A1EA0D-0A22-1445-8581-081432F13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7BB6C7-BD28-4A44-B2E7-52EDAB668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3A46D3-0FE2-C745-A732-E43B356592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C9F0C7-D75B-0640-BAC1-FC5CDA7EA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2E042-D29A-BA49-99BD-4D98BB7D767C}" type="datetimeFigureOut">
              <a:rPr lang="en-US" smtClean="0"/>
              <a:t>4/7/18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019174-35AE-D94E-80DC-CC2F5C168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EBE84A-3860-EF40-8402-E81E0F58D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11027-F292-354E-9D67-814CA74C3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16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B44E3-AB7F-474E-A61D-46116B8D2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57A2A8-2AE1-CC46-B535-041D4EC3E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2E042-D29A-BA49-99BD-4D98BB7D767C}" type="datetimeFigureOut">
              <a:rPr lang="en-US" smtClean="0"/>
              <a:t>4/7/18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9CB8F1-2BFE-9542-BE14-5E0B3E6E2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C0B80E-8B6E-7F4E-BAED-030195148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11027-F292-354E-9D67-814CA74C3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2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F44E45-35D7-3B4D-A35F-EFFBCD684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2E042-D29A-BA49-99BD-4D98BB7D767C}" type="datetimeFigureOut">
              <a:rPr lang="en-US" smtClean="0"/>
              <a:t>4/7/18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6BA591-0426-7346-AF07-3BCB134F6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EBBE8-89DD-C34E-AD1C-9B4B9FBD5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11027-F292-354E-9D67-814CA74C3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25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11009-7193-1342-84A6-B0FB3F296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90FD-80D4-6F46-B650-550047E52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73D51-DC88-C64F-91DB-A5E4FD336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7D9AA-E824-0444-B357-2431A8F6A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2E042-D29A-BA49-99BD-4D98BB7D767C}" type="datetimeFigureOut">
              <a:rPr lang="en-US" smtClean="0"/>
              <a:t>4/7/18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6BA1EA-3068-0C4F-B18E-1614E906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88D98-6165-BA48-BC39-0D6DC2489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11027-F292-354E-9D67-814CA74C3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71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C259-ED28-0D42-BFA6-2A54158B6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5E6A7-92CA-D045-8B14-29CC623E6D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766CB-5A9B-064E-B0E0-D2FB36996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1410F-F72A-8B4B-8067-07697EA44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2E042-D29A-BA49-99BD-4D98BB7D767C}" type="datetimeFigureOut">
              <a:rPr lang="en-US" smtClean="0"/>
              <a:t>4/7/18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A41EF-8A49-1443-9F1A-BD3EE69C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D62492-18B4-6740-9C7E-990E64412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11027-F292-354E-9D67-814CA74C3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08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5F1F8A-3315-8C41-9B0F-552722288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BE775-FE78-A141-902C-C97FF0C8F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1B6EE-4497-6F42-8132-251355C6FD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2E042-D29A-BA49-99BD-4D98BB7D767C}" type="datetimeFigureOut">
              <a:rPr lang="en-US" smtClean="0"/>
              <a:t>4/7/18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B439F-8059-DE42-A7A9-2F78EA6E0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601C7-C814-1C46-9FF7-B6D9748DC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11027-F292-354E-9D67-814CA74C3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8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3AF9E5-1C11-4743-8876-46CACE94CA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159" b="16269"/>
          <a:stretch/>
        </p:blipFill>
        <p:spPr>
          <a:xfrm>
            <a:off x="-4970" y="1"/>
            <a:ext cx="1219697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560A5E-E1CE-744A-8F95-4DF95F87FBEF}"/>
              </a:ext>
            </a:extLst>
          </p:cNvPr>
          <p:cNvSpPr txBox="1"/>
          <p:nvPr/>
        </p:nvSpPr>
        <p:spPr>
          <a:xfrm>
            <a:off x="5187462" y="3341077"/>
            <a:ext cx="592601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American Typewriter" panose="02090604020004020304" pitchFamily="18" charset="77"/>
              </a:rPr>
              <a:t>In conversation with </a:t>
            </a:r>
          </a:p>
          <a:p>
            <a:pPr algn="r"/>
            <a:r>
              <a:rPr lang="en-US" sz="3200" dirty="0" err="1">
                <a:latin typeface="American Typewriter" panose="02090604020004020304" pitchFamily="18" charset="77"/>
              </a:rPr>
              <a:t>MoDA’s</a:t>
            </a:r>
            <a:r>
              <a:rPr lang="en-US" sz="3200" dirty="0">
                <a:latin typeface="American Typewriter" panose="02090604020004020304" pitchFamily="18" charset="77"/>
              </a:rPr>
              <a:t> </a:t>
            </a:r>
            <a:r>
              <a:rPr lang="en-US" sz="3200" dirty="0" err="1">
                <a:latin typeface="American Typewriter" panose="02090604020004020304" pitchFamily="18" charset="77"/>
              </a:rPr>
              <a:t>katagami</a:t>
            </a:r>
            <a:r>
              <a:rPr lang="en-US" sz="3200" dirty="0">
                <a:latin typeface="American Typewriter" panose="02090604020004020304" pitchFamily="18" charset="77"/>
              </a:rPr>
              <a:t>: </a:t>
            </a:r>
          </a:p>
          <a:p>
            <a:pPr algn="r"/>
            <a:r>
              <a:rPr lang="en-US" sz="3200" dirty="0">
                <a:latin typeface="American Typewriter" panose="02090604020004020304" pitchFamily="18" charset="77"/>
              </a:rPr>
              <a:t>a design dialogue initiated through making by hand</a:t>
            </a:r>
          </a:p>
          <a:p>
            <a:pPr algn="r"/>
            <a:endParaRPr lang="en-US" sz="3200" dirty="0">
              <a:latin typeface="American Typewriter" panose="02090604020004020304" pitchFamily="18" charset="77"/>
            </a:endParaRPr>
          </a:p>
          <a:p>
            <a:pPr algn="r"/>
            <a:r>
              <a:rPr lang="en-US" dirty="0" err="1">
                <a:latin typeface="American Typewriter" panose="02090604020004020304" pitchFamily="18" charset="77"/>
              </a:rPr>
              <a:t>Dr</a:t>
            </a:r>
            <a:r>
              <a:rPr lang="en-US" dirty="0">
                <a:latin typeface="American Typewriter" panose="02090604020004020304" pitchFamily="18" charset="77"/>
              </a:rPr>
              <a:t> Sarah Desmarais/</a:t>
            </a:r>
          </a:p>
          <a:p>
            <a:pPr algn="r"/>
            <a:r>
              <a:rPr lang="en-US" dirty="0">
                <a:latin typeface="American Typewriter" panose="02090604020004020304" pitchFamily="18" charset="77"/>
              </a:rPr>
              <a:t>Museum of Domestic Design and Architecture</a:t>
            </a:r>
          </a:p>
        </p:txBody>
      </p:sp>
    </p:spTree>
    <p:extLst>
      <p:ext uri="{BB962C8B-B14F-4D97-AF65-F5344CB8AC3E}">
        <p14:creationId xmlns:p14="http://schemas.microsoft.com/office/powerpoint/2010/main" val="3357502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2F2458-3A5B-4146-B717-7B6F07D73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61" y="0"/>
            <a:ext cx="5197500" cy="693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2E9BC7-D1FF-454F-8593-260878AB0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112" y="0"/>
            <a:ext cx="5162550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20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172E21-4F37-8E44-BAE6-54971BD47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4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E63A43-7949-194B-8B36-14B7DE340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38622" y="869210"/>
            <a:ext cx="6873125" cy="5134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A6FD52-5184-1740-8F96-A8DD01FDB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936" y="0"/>
            <a:ext cx="3850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02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918169-9584-A249-B56D-6AB052439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23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F240D5-4B0B-604D-9829-664D78CB6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21" t="11377" r="11229" b="9437"/>
          <a:stretch/>
        </p:blipFill>
        <p:spPr>
          <a:xfrm>
            <a:off x="2848708" y="0"/>
            <a:ext cx="652389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29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BF3D66-F24A-5943-9815-5D6C9763E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62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A19083-AB0B-224F-9734-71118F6D3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31" y="0"/>
            <a:ext cx="1030533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C7B512-6042-B84F-8D5B-DAAD1BC54761}"/>
              </a:ext>
            </a:extLst>
          </p:cNvPr>
          <p:cNvSpPr txBox="1"/>
          <p:nvPr/>
        </p:nvSpPr>
        <p:spPr>
          <a:xfrm>
            <a:off x="5767754" y="5416062"/>
            <a:ext cx="35069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‘Students explore the London </a:t>
            </a:r>
          </a:p>
          <a:p>
            <a:r>
              <a:rPr lang="en-GB" dirty="0"/>
              <a:t>Before London gallery, </a:t>
            </a:r>
          </a:p>
          <a:p>
            <a:r>
              <a:rPr lang="en-GB" dirty="0"/>
              <a:t>which inspired their performances.’</a:t>
            </a:r>
          </a:p>
          <a:p>
            <a:r>
              <a:rPr lang="en-GB" dirty="0"/>
              <a:t>Museum of London Blog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28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 descr="MoDA katagami 1.2.jpg">
            <a:extLst>
              <a:ext uri="{FF2B5EF4-FFF2-40B4-BE49-F238E27FC236}">
                <a16:creationId xmlns:a16="http://schemas.microsoft.com/office/drawing/2014/main" id="{11EDAD2B-C581-DC41-9FAA-0DB17DE17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5" t="15932" r="17046" b="39496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161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 descr="MoDA katagami 1.11.jpg">
            <a:extLst>
              <a:ext uri="{FF2B5EF4-FFF2-40B4-BE49-F238E27FC236}">
                <a16:creationId xmlns:a16="http://schemas.microsoft.com/office/drawing/2014/main" id="{1B0958A2-5145-564A-9D01-7AC693091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t="17912" r="49393" b="34520"/>
          <a:stretch>
            <a:fillRect/>
          </a:stretch>
        </p:blipFill>
        <p:spPr bwMode="auto">
          <a:xfrm>
            <a:off x="1524000" y="1"/>
            <a:ext cx="9144000" cy="698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320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95AE8C-8C8D-2B4B-B74F-C33F06A41B4C}"/>
              </a:ext>
            </a:extLst>
          </p:cNvPr>
          <p:cNvSpPr/>
          <p:nvPr/>
        </p:nvSpPr>
        <p:spPr>
          <a:xfrm>
            <a:off x="1899138" y="1369313"/>
            <a:ext cx="826476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American Typewriter" panose="02090604020004020304" pitchFamily="18" charset="77"/>
              </a:rPr>
              <a:t>Autoethnography</a:t>
            </a:r>
            <a:r>
              <a:rPr lang="en-US" sz="4000" dirty="0">
                <a:latin typeface="American Typewriter" panose="02090604020004020304" pitchFamily="18" charset="77"/>
              </a:rPr>
              <a:t>:</a:t>
            </a:r>
          </a:p>
          <a:p>
            <a:endParaRPr lang="en-US" sz="2800" dirty="0">
              <a:latin typeface="American Typewriter" panose="02090604020004020304" pitchFamily="18" charset="77"/>
            </a:endParaRPr>
          </a:p>
          <a:p>
            <a:pPr algn="just"/>
            <a:r>
              <a:rPr lang="en-US" sz="2800" dirty="0">
                <a:latin typeface="American Typewriter" panose="02090604020004020304" pitchFamily="18" charset="77"/>
              </a:rPr>
              <a:t>‘an approach to research and writing that seeks to describe and systematically analyze personal experience in order to understand cultural experience’ (Ellis, Adams and </a:t>
            </a:r>
            <a:r>
              <a:rPr lang="en-US" sz="2800" dirty="0" err="1">
                <a:latin typeface="American Typewriter" panose="02090604020004020304" pitchFamily="18" charset="77"/>
              </a:rPr>
              <a:t>Bochner</a:t>
            </a:r>
            <a:r>
              <a:rPr lang="en-US" sz="2800" dirty="0">
                <a:latin typeface="American Typewriter" panose="02090604020004020304" pitchFamily="18" charset="77"/>
              </a:rPr>
              <a:t>, 2010). </a:t>
            </a:r>
          </a:p>
        </p:txBody>
      </p:sp>
    </p:spTree>
    <p:extLst>
      <p:ext uri="{BB962C8B-B14F-4D97-AF65-F5344CB8AC3E}">
        <p14:creationId xmlns:p14="http://schemas.microsoft.com/office/powerpoint/2010/main" val="4258630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A7E8A9-9163-3C4D-BB2D-6206E36A1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53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591F91-FCE5-3B46-9B26-D364B3DDAC8C}"/>
              </a:ext>
            </a:extLst>
          </p:cNvPr>
          <p:cNvSpPr txBox="1"/>
          <p:nvPr/>
        </p:nvSpPr>
        <p:spPr>
          <a:xfrm>
            <a:off x="650631" y="545123"/>
            <a:ext cx="1084970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merican Typewriter" panose="02090604020004020304" pitchFamily="18" charset="77"/>
              </a:rPr>
              <a:t>          drawing</a:t>
            </a:r>
            <a:r>
              <a:rPr lang="en-GB" sz="3600" dirty="0">
                <a:latin typeface="American Typewriter" panose="02090604020004020304" pitchFamily="18" charset="77"/>
              </a:rPr>
              <a:t> </a:t>
            </a:r>
            <a:r>
              <a:rPr lang="en-GB" sz="3600" b="1" dirty="0">
                <a:latin typeface="American Typewriter" panose="02090604020004020304" pitchFamily="18" charset="77"/>
              </a:rPr>
              <a:t>as seeing and as thinking</a:t>
            </a:r>
          </a:p>
          <a:p>
            <a:r>
              <a:rPr lang="en-GB" sz="3600" dirty="0">
                <a:latin typeface="American Typewriter" panose="02090604020004020304" pitchFamily="18" charset="77"/>
              </a:rPr>
              <a:t>making as close attention     slowing things down</a:t>
            </a:r>
          </a:p>
          <a:p>
            <a:r>
              <a:rPr lang="en-GB" sz="3600" b="1" dirty="0">
                <a:latin typeface="American Typewriter" panose="02090604020004020304" pitchFamily="18" charset="77"/>
              </a:rPr>
              <a:t>                                 impatience/frustration</a:t>
            </a:r>
            <a:endParaRPr lang="en-GB" sz="3600" dirty="0">
              <a:latin typeface="American Typewriter" panose="02090604020004020304" pitchFamily="18" charset="77"/>
            </a:endParaRPr>
          </a:p>
          <a:p>
            <a:r>
              <a:rPr lang="en-GB" sz="3600" dirty="0">
                <a:latin typeface="American Typewriter" panose="02090604020004020304" pitchFamily="18" charset="77"/>
              </a:rPr>
              <a:t>care/mindfulness             pleasure/satisfaction</a:t>
            </a:r>
          </a:p>
          <a:p>
            <a:r>
              <a:rPr lang="en-GB" sz="3600" dirty="0">
                <a:latin typeface="American Typewriter" panose="02090604020004020304" pitchFamily="18" charset="77"/>
              </a:rPr>
              <a:t>                   excitement                  surprise</a:t>
            </a:r>
          </a:p>
          <a:p>
            <a:r>
              <a:rPr lang="en-GB" sz="3600" b="1" dirty="0">
                <a:latin typeface="American Typewriter" panose="02090604020004020304" pitchFamily="18" charset="77"/>
              </a:rPr>
              <a:t>                                  from making to imagining</a:t>
            </a:r>
            <a:endParaRPr lang="en-GB" sz="3600" dirty="0">
              <a:latin typeface="American Typewriter" panose="02090604020004020304" pitchFamily="18" charset="77"/>
            </a:endParaRPr>
          </a:p>
          <a:p>
            <a:r>
              <a:rPr lang="en-GB" sz="3600" b="1" dirty="0">
                <a:latin typeface="American Typewriter" panose="02090604020004020304" pitchFamily="18" charset="77"/>
              </a:rPr>
              <a:t>          games and playfulness</a:t>
            </a:r>
            <a:endParaRPr lang="en-GB" sz="3600" dirty="0">
              <a:latin typeface="American Typewriter" panose="02090604020004020304" pitchFamily="18" charset="77"/>
            </a:endParaRPr>
          </a:p>
          <a:p>
            <a:r>
              <a:rPr lang="en-GB" sz="3600" dirty="0">
                <a:latin typeface="American Typewriter" panose="02090604020004020304" pitchFamily="18" charset="77"/>
              </a:rPr>
              <a:t>tricks/craftiness                 tradition/empathy</a:t>
            </a:r>
          </a:p>
          <a:p>
            <a:r>
              <a:rPr lang="en-GB" sz="3600" dirty="0">
                <a:latin typeface="American Typewriter" panose="02090604020004020304" pitchFamily="18" charset="77"/>
              </a:rPr>
              <a:t>             learning from materials             surrender</a:t>
            </a:r>
          </a:p>
          <a:p>
            <a:r>
              <a:rPr lang="en-GB" sz="3600" b="1" dirty="0">
                <a:latin typeface="American Typewriter" panose="02090604020004020304" pitchFamily="18" charset="77"/>
              </a:rPr>
              <a:t>                           points of translation</a:t>
            </a:r>
            <a:endParaRPr lang="en-GB" sz="3600" dirty="0">
              <a:latin typeface="American Typewriter" panose="02090604020004020304" pitchFamily="18" charset="77"/>
            </a:endParaRPr>
          </a:p>
          <a:p>
            <a:endParaRPr lang="en-US" sz="3600" dirty="0"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4875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katagami drawings.jpg">
            <a:extLst>
              <a:ext uri="{FF2B5EF4-FFF2-40B4-BE49-F238E27FC236}">
                <a16:creationId xmlns:a16="http://schemas.microsoft.com/office/drawing/2014/main" id="{035B09DC-2B49-EA42-8A70-B1C684DD3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7590" y="-1150144"/>
            <a:ext cx="6858000" cy="915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915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EEACE-D658-A045-9029-8AE8F23ED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215" y="0"/>
            <a:ext cx="918178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9C28D9-4AE4-6046-B4B4-73F3DF575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4709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4065</TotalTime>
  <Words>128</Words>
  <Application>Microsoft Macintosh PowerPoint</Application>
  <PresentationFormat>Widescreen</PresentationFormat>
  <Paragraphs>24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American Typewriter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Desmarais</dc:creator>
  <cp:lastModifiedBy>Sarah Desmarais</cp:lastModifiedBy>
  <cp:revision>17</cp:revision>
  <dcterms:created xsi:type="dcterms:W3CDTF">2018-04-07T11:28:06Z</dcterms:created>
  <dcterms:modified xsi:type="dcterms:W3CDTF">2018-04-10T07:13:43Z</dcterms:modified>
</cp:coreProperties>
</file>