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82" r:id="rId4"/>
    <p:sldId id="283" r:id="rId5"/>
    <p:sldId id="258" r:id="rId6"/>
    <p:sldId id="266" r:id="rId7"/>
    <p:sldId id="259" r:id="rId8"/>
    <p:sldId id="260" r:id="rId9"/>
    <p:sldId id="261" r:id="rId10"/>
    <p:sldId id="262" r:id="rId11"/>
    <p:sldId id="263" r:id="rId12"/>
    <p:sldId id="264" r:id="rId13"/>
    <p:sldId id="265" r:id="rId14"/>
    <p:sldId id="267" r:id="rId15"/>
    <p:sldId id="268" r:id="rId16"/>
    <p:sldId id="269" r:id="rId17"/>
    <p:sldId id="270" r:id="rId18"/>
    <p:sldId id="271" r:id="rId19"/>
    <p:sldId id="272" r:id="rId20"/>
    <p:sldId id="284" r:id="rId21"/>
    <p:sldId id="274" r:id="rId22"/>
    <p:sldId id="275" r:id="rId23"/>
    <p:sldId id="277" r:id="rId24"/>
    <p:sldId id="278" r:id="rId25"/>
    <p:sldId id="276" r:id="rId26"/>
    <p:sldId id="279" r:id="rId27"/>
    <p:sldId id="280"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0401"/>
  </p:normalViewPr>
  <p:slideViewPr>
    <p:cSldViewPr snapToGrid="0" snapToObjects="1">
      <p:cViewPr varScale="1">
        <p:scale>
          <a:sx n="89" d="100"/>
          <a:sy n="89" d="100"/>
        </p:scale>
        <p:origin x="1432"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E22C9-A014-424D-856A-B928B6C01205}" type="datetimeFigureOut">
              <a:rPr lang="en-US" smtClean="0"/>
              <a:t>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958A0-E639-1E48-80A4-6029A465BCAE}" type="slidenum">
              <a:rPr lang="en-US" smtClean="0"/>
              <a:t>‹#›</a:t>
            </a:fld>
            <a:endParaRPr lang="en-US"/>
          </a:p>
        </p:txBody>
      </p:sp>
    </p:spTree>
    <p:extLst>
      <p:ext uri="{BB962C8B-B14F-4D97-AF65-F5344CB8AC3E}">
        <p14:creationId xmlns:p14="http://schemas.microsoft.com/office/powerpoint/2010/main" val="3074305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958A0-E639-1E48-80A4-6029A465BCAE}" type="slidenum">
              <a:rPr lang="en-US" smtClean="0"/>
              <a:t>5</a:t>
            </a:fld>
            <a:endParaRPr lang="en-US"/>
          </a:p>
        </p:txBody>
      </p:sp>
    </p:spTree>
    <p:extLst>
      <p:ext uri="{BB962C8B-B14F-4D97-AF65-F5344CB8AC3E}">
        <p14:creationId xmlns:p14="http://schemas.microsoft.com/office/powerpoint/2010/main" val="298544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11DDD-4363-6A42-B64D-E6BD7E45ADF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BD1D242-A382-B740-8D5F-7A23C42120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1FA270A-6EB8-1B4E-B517-EB3AFF0A20DD}"/>
              </a:ext>
            </a:extLst>
          </p:cNvPr>
          <p:cNvSpPr>
            <a:spLocks noGrp="1"/>
          </p:cNvSpPr>
          <p:nvPr>
            <p:ph type="dt" sz="half" idx="10"/>
          </p:nvPr>
        </p:nvSpPr>
        <p:spPr/>
        <p:txBody>
          <a:bodyPr/>
          <a:lstStyle/>
          <a:p>
            <a:fld id="{68D6851C-C539-5F46-9B4C-FB80E32EC21D}" type="datetimeFigureOut">
              <a:rPr lang="en-US" smtClean="0"/>
              <a:t>2/3/21</a:t>
            </a:fld>
            <a:endParaRPr lang="en-US"/>
          </a:p>
        </p:txBody>
      </p:sp>
      <p:sp>
        <p:nvSpPr>
          <p:cNvPr id="5" name="Footer Placeholder 4">
            <a:extLst>
              <a:ext uri="{FF2B5EF4-FFF2-40B4-BE49-F238E27FC236}">
                <a16:creationId xmlns:a16="http://schemas.microsoft.com/office/drawing/2014/main" id="{BD0B7D0D-1658-834C-9D8D-D98A0F6B71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59E9B-7559-E04C-AE27-B21433409A0A}"/>
              </a:ext>
            </a:extLst>
          </p:cNvPr>
          <p:cNvSpPr>
            <a:spLocks noGrp="1"/>
          </p:cNvSpPr>
          <p:nvPr>
            <p:ph type="sldNum" sz="quarter" idx="12"/>
          </p:nvPr>
        </p:nvSpPr>
        <p:spPr/>
        <p:txBody>
          <a:bodyPr/>
          <a:lstStyle/>
          <a:p>
            <a:fld id="{8D055C1A-DB45-7D47-A1AA-8E75C868A367}" type="slidenum">
              <a:rPr lang="en-US" smtClean="0"/>
              <a:t>‹#›</a:t>
            </a:fld>
            <a:endParaRPr lang="en-US"/>
          </a:p>
        </p:txBody>
      </p:sp>
    </p:spTree>
    <p:extLst>
      <p:ext uri="{BB962C8B-B14F-4D97-AF65-F5344CB8AC3E}">
        <p14:creationId xmlns:p14="http://schemas.microsoft.com/office/powerpoint/2010/main" val="1234621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7DD38-9188-6B45-9F62-3C87A094F58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A7BECEF-243D-AE41-ACB8-F38E9FD746C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11E2E0-8364-5746-8FF4-825B3E037140}"/>
              </a:ext>
            </a:extLst>
          </p:cNvPr>
          <p:cNvSpPr>
            <a:spLocks noGrp="1"/>
          </p:cNvSpPr>
          <p:nvPr>
            <p:ph type="dt" sz="half" idx="10"/>
          </p:nvPr>
        </p:nvSpPr>
        <p:spPr/>
        <p:txBody>
          <a:bodyPr/>
          <a:lstStyle/>
          <a:p>
            <a:fld id="{68D6851C-C539-5F46-9B4C-FB80E32EC21D}" type="datetimeFigureOut">
              <a:rPr lang="en-US" smtClean="0"/>
              <a:t>2/3/21</a:t>
            </a:fld>
            <a:endParaRPr lang="en-US"/>
          </a:p>
        </p:txBody>
      </p:sp>
      <p:sp>
        <p:nvSpPr>
          <p:cNvPr id="5" name="Footer Placeholder 4">
            <a:extLst>
              <a:ext uri="{FF2B5EF4-FFF2-40B4-BE49-F238E27FC236}">
                <a16:creationId xmlns:a16="http://schemas.microsoft.com/office/drawing/2014/main" id="{6A88642E-DF10-7B47-9A8E-F87F5E9E6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3572B-85F4-314E-9DE6-941C73CC4C3F}"/>
              </a:ext>
            </a:extLst>
          </p:cNvPr>
          <p:cNvSpPr>
            <a:spLocks noGrp="1"/>
          </p:cNvSpPr>
          <p:nvPr>
            <p:ph type="sldNum" sz="quarter" idx="12"/>
          </p:nvPr>
        </p:nvSpPr>
        <p:spPr/>
        <p:txBody>
          <a:bodyPr/>
          <a:lstStyle/>
          <a:p>
            <a:fld id="{8D055C1A-DB45-7D47-A1AA-8E75C868A367}" type="slidenum">
              <a:rPr lang="en-US" smtClean="0"/>
              <a:t>‹#›</a:t>
            </a:fld>
            <a:endParaRPr lang="en-US"/>
          </a:p>
        </p:txBody>
      </p:sp>
    </p:spTree>
    <p:extLst>
      <p:ext uri="{BB962C8B-B14F-4D97-AF65-F5344CB8AC3E}">
        <p14:creationId xmlns:p14="http://schemas.microsoft.com/office/powerpoint/2010/main" val="119058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B7A403-128E-8144-9382-660773FF30C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91031A3-6B0B-754E-B45F-CEBE6B8EB9B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9BA3D4-6DB0-7C40-A3D3-9B138D9C0415}"/>
              </a:ext>
            </a:extLst>
          </p:cNvPr>
          <p:cNvSpPr>
            <a:spLocks noGrp="1"/>
          </p:cNvSpPr>
          <p:nvPr>
            <p:ph type="dt" sz="half" idx="10"/>
          </p:nvPr>
        </p:nvSpPr>
        <p:spPr/>
        <p:txBody>
          <a:bodyPr/>
          <a:lstStyle/>
          <a:p>
            <a:fld id="{68D6851C-C539-5F46-9B4C-FB80E32EC21D}" type="datetimeFigureOut">
              <a:rPr lang="en-US" smtClean="0"/>
              <a:t>2/3/21</a:t>
            </a:fld>
            <a:endParaRPr lang="en-US"/>
          </a:p>
        </p:txBody>
      </p:sp>
      <p:sp>
        <p:nvSpPr>
          <p:cNvPr id="5" name="Footer Placeholder 4">
            <a:extLst>
              <a:ext uri="{FF2B5EF4-FFF2-40B4-BE49-F238E27FC236}">
                <a16:creationId xmlns:a16="http://schemas.microsoft.com/office/drawing/2014/main" id="{E23C1710-80E3-3B43-AA5B-19B9B0E8E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CF2BD-8EB8-BF43-9667-3E3F868941F6}"/>
              </a:ext>
            </a:extLst>
          </p:cNvPr>
          <p:cNvSpPr>
            <a:spLocks noGrp="1"/>
          </p:cNvSpPr>
          <p:nvPr>
            <p:ph type="sldNum" sz="quarter" idx="12"/>
          </p:nvPr>
        </p:nvSpPr>
        <p:spPr/>
        <p:txBody>
          <a:bodyPr/>
          <a:lstStyle/>
          <a:p>
            <a:fld id="{8D055C1A-DB45-7D47-A1AA-8E75C868A367}" type="slidenum">
              <a:rPr lang="en-US" smtClean="0"/>
              <a:t>‹#›</a:t>
            </a:fld>
            <a:endParaRPr lang="en-US"/>
          </a:p>
        </p:txBody>
      </p:sp>
    </p:spTree>
    <p:extLst>
      <p:ext uri="{BB962C8B-B14F-4D97-AF65-F5344CB8AC3E}">
        <p14:creationId xmlns:p14="http://schemas.microsoft.com/office/powerpoint/2010/main" val="4727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A62D-1F49-3246-8C0A-24F83BCC3D7F}"/>
              </a:ext>
            </a:extLst>
          </p:cNvPr>
          <p:cNvSpPr>
            <a:spLocks noGrp="1"/>
          </p:cNvSpPr>
          <p:nvPr>
            <p:ph type="title"/>
          </p:nvPr>
        </p:nvSpPr>
        <p:spPr/>
        <p:txBody>
          <a:bodyPr/>
          <a:lstStyle>
            <a:lvl1pPr>
              <a:defRPr>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395AD6F-6363-E74A-AA4B-F8B9EDC776A8}"/>
              </a:ext>
            </a:extLst>
          </p:cNvPr>
          <p:cNvSpPr>
            <a:spLocks noGrp="1"/>
          </p:cNvSpPr>
          <p:nvPr>
            <p:ph idx="1"/>
          </p:nvPr>
        </p:nvSpPr>
        <p:spPr/>
        <p:txBody>
          <a:bodyPr/>
          <a:lstStyle>
            <a:lvl1pPr>
              <a:defRPr>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884A2D9-B26A-924B-8372-3174A127B4B5}"/>
              </a:ext>
            </a:extLst>
          </p:cNvPr>
          <p:cNvSpPr>
            <a:spLocks noGrp="1"/>
          </p:cNvSpPr>
          <p:nvPr>
            <p:ph type="dt" sz="half" idx="10"/>
          </p:nvPr>
        </p:nvSpPr>
        <p:spPr/>
        <p:txBody>
          <a:bodyPr/>
          <a:lstStyle/>
          <a:p>
            <a:fld id="{68D6851C-C539-5F46-9B4C-FB80E32EC21D}" type="datetimeFigureOut">
              <a:rPr lang="en-US" smtClean="0"/>
              <a:t>2/3/21</a:t>
            </a:fld>
            <a:endParaRPr lang="en-US"/>
          </a:p>
        </p:txBody>
      </p:sp>
      <p:sp>
        <p:nvSpPr>
          <p:cNvPr id="5" name="Footer Placeholder 4">
            <a:extLst>
              <a:ext uri="{FF2B5EF4-FFF2-40B4-BE49-F238E27FC236}">
                <a16:creationId xmlns:a16="http://schemas.microsoft.com/office/drawing/2014/main" id="{1FACBFAA-1DB8-FF48-BF34-D21B086CB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75AA70-A891-5B49-A12B-3D145DC6974D}"/>
              </a:ext>
            </a:extLst>
          </p:cNvPr>
          <p:cNvSpPr>
            <a:spLocks noGrp="1"/>
          </p:cNvSpPr>
          <p:nvPr>
            <p:ph type="sldNum" sz="quarter" idx="12"/>
          </p:nvPr>
        </p:nvSpPr>
        <p:spPr/>
        <p:txBody>
          <a:bodyPr/>
          <a:lstStyle/>
          <a:p>
            <a:fld id="{8D055C1A-DB45-7D47-A1AA-8E75C868A367}" type="slidenum">
              <a:rPr lang="en-US" smtClean="0"/>
              <a:t>‹#›</a:t>
            </a:fld>
            <a:endParaRPr lang="en-US"/>
          </a:p>
        </p:txBody>
      </p:sp>
    </p:spTree>
    <p:extLst>
      <p:ext uri="{BB962C8B-B14F-4D97-AF65-F5344CB8AC3E}">
        <p14:creationId xmlns:p14="http://schemas.microsoft.com/office/powerpoint/2010/main" val="284366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AAFBA-8A0B-4942-B6CD-1AC7662D072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8D1EDFF-BEC3-9E4D-9F37-C3C10ABC7A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C61912D-5191-EE46-9FE6-ED020AC910B1}"/>
              </a:ext>
            </a:extLst>
          </p:cNvPr>
          <p:cNvSpPr>
            <a:spLocks noGrp="1"/>
          </p:cNvSpPr>
          <p:nvPr>
            <p:ph type="dt" sz="half" idx="10"/>
          </p:nvPr>
        </p:nvSpPr>
        <p:spPr/>
        <p:txBody>
          <a:bodyPr/>
          <a:lstStyle/>
          <a:p>
            <a:fld id="{68D6851C-C539-5F46-9B4C-FB80E32EC21D}" type="datetimeFigureOut">
              <a:rPr lang="en-US" smtClean="0"/>
              <a:t>2/3/21</a:t>
            </a:fld>
            <a:endParaRPr lang="en-US"/>
          </a:p>
        </p:txBody>
      </p:sp>
      <p:sp>
        <p:nvSpPr>
          <p:cNvPr id="5" name="Footer Placeholder 4">
            <a:extLst>
              <a:ext uri="{FF2B5EF4-FFF2-40B4-BE49-F238E27FC236}">
                <a16:creationId xmlns:a16="http://schemas.microsoft.com/office/drawing/2014/main" id="{42C63813-454B-864C-93B6-8FC209DBDC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6C92F-54E2-F646-ADC5-9C0C9D32F32C}"/>
              </a:ext>
            </a:extLst>
          </p:cNvPr>
          <p:cNvSpPr>
            <a:spLocks noGrp="1"/>
          </p:cNvSpPr>
          <p:nvPr>
            <p:ph type="sldNum" sz="quarter" idx="12"/>
          </p:nvPr>
        </p:nvSpPr>
        <p:spPr/>
        <p:txBody>
          <a:bodyPr/>
          <a:lstStyle/>
          <a:p>
            <a:fld id="{8D055C1A-DB45-7D47-A1AA-8E75C868A367}" type="slidenum">
              <a:rPr lang="en-US" smtClean="0"/>
              <a:t>‹#›</a:t>
            </a:fld>
            <a:endParaRPr lang="en-US"/>
          </a:p>
        </p:txBody>
      </p:sp>
    </p:spTree>
    <p:extLst>
      <p:ext uri="{BB962C8B-B14F-4D97-AF65-F5344CB8AC3E}">
        <p14:creationId xmlns:p14="http://schemas.microsoft.com/office/powerpoint/2010/main" val="1738616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6B76-11BE-1945-B7F6-D07CDE2A92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B70AD8-DF3E-FC4F-9F5A-12549183760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55E8272-11A2-1E4A-8DE2-EDC209AC798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6A74835-C75C-534F-96D9-C546E39AB68B}"/>
              </a:ext>
            </a:extLst>
          </p:cNvPr>
          <p:cNvSpPr>
            <a:spLocks noGrp="1"/>
          </p:cNvSpPr>
          <p:nvPr>
            <p:ph type="dt" sz="half" idx="10"/>
          </p:nvPr>
        </p:nvSpPr>
        <p:spPr/>
        <p:txBody>
          <a:bodyPr/>
          <a:lstStyle/>
          <a:p>
            <a:fld id="{68D6851C-C539-5F46-9B4C-FB80E32EC21D}" type="datetimeFigureOut">
              <a:rPr lang="en-US" smtClean="0"/>
              <a:t>2/3/21</a:t>
            </a:fld>
            <a:endParaRPr lang="en-US"/>
          </a:p>
        </p:txBody>
      </p:sp>
      <p:sp>
        <p:nvSpPr>
          <p:cNvPr id="6" name="Footer Placeholder 5">
            <a:extLst>
              <a:ext uri="{FF2B5EF4-FFF2-40B4-BE49-F238E27FC236}">
                <a16:creationId xmlns:a16="http://schemas.microsoft.com/office/drawing/2014/main" id="{0604BEA9-F4D3-F941-BE6A-EFFF96B0DB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086CE-F9E0-3E45-870A-53249AE44220}"/>
              </a:ext>
            </a:extLst>
          </p:cNvPr>
          <p:cNvSpPr>
            <a:spLocks noGrp="1"/>
          </p:cNvSpPr>
          <p:nvPr>
            <p:ph type="sldNum" sz="quarter" idx="12"/>
          </p:nvPr>
        </p:nvSpPr>
        <p:spPr/>
        <p:txBody>
          <a:bodyPr/>
          <a:lstStyle/>
          <a:p>
            <a:fld id="{8D055C1A-DB45-7D47-A1AA-8E75C868A367}" type="slidenum">
              <a:rPr lang="en-US" smtClean="0"/>
              <a:t>‹#›</a:t>
            </a:fld>
            <a:endParaRPr lang="en-US"/>
          </a:p>
        </p:txBody>
      </p:sp>
    </p:spTree>
    <p:extLst>
      <p:ext uri="{BB962C8B-B14F-4D97-AF65-F5344CB8AC3E}">
        <p14:creationId xmlns:p14="http://schemas.microsoft.com/office/powerpoint/2010/main" val="963106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EF5D-50CC-3147-B437-CCB588CB1CE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0A90E50-6E5F-E94C-9B48-94280512D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AFEA8E-6AFC-4940-A384-83EF89499BA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C49399F-457C-5543-8BA3-AA8ADD17FE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801A3D9-905A-4B48-9235-7611AF9C49A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E846A5F-0897-8B44-9166-F42C2885D05B}"/>
              </a:ext>
            </a:extLst>
          </p:cNvPr>
          <p:cNvSpPr>
            <a:spLocks noGrp="1"/>
          </p:cNvSpPr>
          <p:nvPr>
            <p:ph type="dt" sz="half" idx="10"/>
          </p:nvPr>
        </p:nvSpPr>
        <p:spPr/>
        <p:txBody>
          <a:bodyPr/>
          <a:lstStyle/>
          <a:p>
            <a:fld id="{68D6851C-C539-5F46-9B4C-FB80E32EC21D}" type="datetimeFigureOut">
              <a:rPr lang="en-US" smtClean="0"/>
              <a:t>2/3/21</a:t>
            </a:fld>
            <a:endParaRPr lang="en-US"/>
          </a:p>
        </p:txBody>
      </p:sp>
      <p:sp>
        <p:nvSpPr>
          <p:cNvPr id="8" name="Footer Placeholder 7">
            <a:extLst>
              <a:ext uri="{FF2B5EF4-FFF2-40B4-BE49-F238E27FC236}">
                <a16:creationId xmlns:a16="http://schemas.microsoft.com/office/drawing/2014/main" id="{B745410B-7B52-B146-944A-957D22CD04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B43D9A-242F-6445-8279-6ED7DDED47D8}"/>
              </a:ext>
            </a:extLst>
          </p:cNvPr>
          <p:cNvSpPr>
            <a:spLocks noGrp="1"/>
          </p:cNvSpPr>
          <p:nvPr>
            <p:ph type="sldNum" sz="quarter" idx="12"/>
          </p:nvPr>
        </p:nvSpPr>
        <p:spPr/>
        <p:txBody>
          <a:bodyPr/>
          <a:lstStyle/>
          <a:p>
            <a:fld id="{8D055C1A-DB45-7D47-A1AA-8E75C868A367}" type="slidenum">
              <a:rPr lang="en-US" smtClean="0"/>
              <a:t>‹#›</a:t>
            </a:fld>
            <a:endParaRPr lang="en-US"/>
          </a:p>
        </p:txBody>
      </p:sp>
    </p:spTree>
    <p:extLst>
      <p:ext uri="{BB962C8B-B14F-4D97-AF65-F5344CB8AC3E}">
        <p14:creationId xmlns:p14="http://schemas.microsoft.com/office/powerpoint/2010/main" val="193725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61304-2929-334F-8A77-77010B7F07A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C92885A-B5A3-D34F-A899-F46C97304E72}"/>
              </a:ext>
            </a:extLst>
          </p:cNvPr>
          <p:cNvSpPr>
            <a:spLocks noGrp="1"/>
          </p:cNvSpPr>
          <p:nvPr>
            <p:ph type="dt" sz="half" idx="10"/>
          </p:nvPr>
        </p:nvSpPr>
        <p:spPr/>
        <p:txBody>
          <a:bodyPr/>
          <a:lstStyle/>
          <a:p>
            <a:fld id="{68D6851C-C539-5F46-9B4C-FB80E32EC21D}" type="datetimeFigureOut">
              <a:rPr lang="en-US" smtClean="0"/>
              <a:t>2/3/21</a:t>
            </a:fld>
            <a:endParaRPr lang="en-US"/>
          </a:p>
        </p:txBody>
      </p:sp>
      <p:sp>
        <p:nvSpPr>
          <p:cNvPr id="4" name="Footer Placeholder 3">
            <a:extLst>
              <a:ext uri="{FF2B5EF4-FFF2-40B4-BE49-F238E27FC236}">
                <a16:creationId xmlns:a16="http://schemas.microsoft.com/office/drawing/2014/main" id="{42D9672D-49B6-4340-9C1B-94A7050930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054272-FC43-484B-A670-0528F918D7F6}"/>
              </a:ext>
            </a:extLst>
          </p:cNvPr>
          <p:cNvSpPr>
            <a:spLocks noGrp="1"/>
          </p:cNvSpPr>
          <p:nvPr>
            <p:ph type="sldNum" sz="quarter" idx="12"/>
          </p:nvPr>
        </p:nvSpPr>
        <p:spPr/>
        <p:txBody>
          <a:bodyPr/>
          <a:lstStyle/>
          <a:p>
            <a:fld id="{8D055C1A-DB45-7D47-A1AA-8E75C868A367}" type="slidenum">
              <a:rPr lang="en-US" smtClean="0"/>
              <a:t>‹#›</a:t>
            </a:fld>
            <a:endParaRPr lang="en-US"/>
          </a:p>
        </p:txBody>
      </p:sp>
    </p:spTree>
    <p:extLst>
      <p:ext uri="{BB962C8B-B14F-4D97-AF65-F5344CB8AC3E}">
        <p14:creationId xmlns:p14="http://schemas.microsoft.com/office/powerpoint/2010/main" val="494336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B9AE1D-3D5A-B74D-B89B-E4A6A4EB633E}"/>
              </a:ext>
            </a:extLst>
          </p:cNvPr>
          <p:cNvSpPr>
            <a:spLocks noGrp="1"/>
          </p:cNvSpPr>
          <p:nvPr>
            <p:ph type="dt" sz="half" idx="10"/>
          </p:nvPr>
        </p:nvSpPr>
        <p:spPr/>
        <p:txBody>
          <a:bodyPr/>
          <a:lstStyle/>
          <a:p>
            <a:fld id="{68D6851C-C539-5F46-9B4C-FB80E32EC21D}" type="datetimeFigureOut">
              <a:rPr lang="en-US" smtClean="0"/>
              <a:t>2/3/21</a:t>
            </a:fld>
            <a:endParaRPr lang="en-US"/>
          </a:p>
        </p:txBody>
      </p:sp>
      <p:sp>
        <p:nvSpPr>
          <p:cNvPr id="3" name="Footer Placeholder 2">
            <a:extLst>
              <a:ext uri="{FF2B5EF4-FFF2-40B4-BE49-F238E27FC236}">
                <a16:creationId xmlns:a16="http://schemas.microsoft.com/office/drawing/2014/main" id="{B6CDE498-DDEF-2843-AACF-7B38F68C67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3E5D46-CC42-F84A-A834-5AEF65C9810D}"/>
              </a:ext>
            </a:extLst>
          </p:cNvPr>
          <p:cNvSpPr>
            <a:spLocks noGrp="1"/>
          </p:cNvSpPr>
          <p:nvPr>
            <p:ph type="sldNum" sz="quarter" idx="12"/>
          </p:nvPr>
        </p:nvSpPr>
        <p:spPr/>
        <p:txBody>
          <a:bodyPr/>
          <a:lstStyle/>
          <a:p>
            <a:fld id="{8D055C1A-DB45-7D47-A1AA-8E75C868A367}" type="slidenum">
              <a:rPr lang="en-US" smtClean="0"/>
              <a:t>‹#›</a:t>
            </a:fld>
            <a:endParaRPr lang="en-US"/>
          </a:p>
        </p:txBody>
      </p:sp>
    </p:spTree>
    <p:extLst>
      <p:ext uri="{BB962C8B-B14F-4D97-AF65-F5344CB8AC3E}">
        <p14:creationId xmlns:p14="http://schemas.microsoft.com/office/powerpoint/2010/main" val="846375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839A4-ABA1-8442-9E09-8EBBB07B7F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2C70968-60C9-FA4D-8A89-B72A7B142C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68CD35A-E1F8-0F4A-BBBE-A3B26E9F3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04885C-BA03-3E41-BD92-3590480516B7}"/>
              </a:ext>
            </a:extLst>
          </p:cNvPr>
          <p:cNvSpPr>
            <a:spLocks noGrp="1"/>
          </p:cNvSpPr>
          <p:nvPr>
            <p:ph type="dt" sz="half" idx="10"/>
          </p:nvPr>
        </p:nvSpPr>
        <p:spPr/>
        <p:txBody>
          <a:bodyPr/>
          <a:lstStyle/>
          <a:p>
            <a:fld id="{68D6851C-C539-5F46-9B4C-FB80E32EC21D}" type="datetimeFigureOut">
              <a:rPr lang="en-US" smtClean="0"/>
              <a:t>2/3/21</a:t>
            </a:fld>
            <a:endParaRPr lang="en-US"/>
          </a:p>
        </p:txBody>
      </p:sp>
      <p:sp>
        <p:nvSpPr>
          <p:cNvPr id="6" name="Footer Placeholder 5">
            <a:extLst>
              <a:ext uri="{FF2B5EF4-FFF2-40B4-BE49-F238E27FC236}">
                <a16:creationId xmlns:a16="http://schemas.microsoft.com/office/drawing/2014/main" id="{9F36912C-D0D0-A940-8735-5634637EB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D236F-4129-C54E-A60E-8BB42C3C9A2C}"/>
              </a:ext>
            </a:extLst>
          </p:cNvPr>
          <p:cNvSpPr>
            <a:spLocks noGrp="1"/>
          </p:cNvSpPr>
          <p:nvPr>
            <p:ph type="sldNum" sz="quarter" idx="12"/>
          </p:nvPr>
        </p:nvSpPr>
        <p:spPr/>
        <p:txBody>
          <a:bodyPr/>
          <a:lstStyle/>
          <a:p>
            <a:fld id="{8D055C1A-DB45-7D47-A1AA-8E75C868A367}" type="slidenum">
              <a:rPr lang="en-US" smtClean="0"/>
              <a:t>‹#›</a:t>
            </a:fld>
            <a:endParaRPr lang="en-US"/>
          </a:p>
        </p:txBody>
      </p:sp>
    </p:spTree>
    <p:extLst>
      <p:ext uri="{BB962C8B-B14F-4D97-AF65-F5344CB8AC3E}">
        <p14:creationId xmlns:p14="http://schemas.microsoft.com/office/powerpoint/2010/main" val="397975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9087E-D837-854C-9DA3-905EE38BAA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15B8A38-732A-774A-92E4-9E84D74178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5C1F4C-4D8E-9E4D-9CC5-B412EF39E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9E8A06-8B5F-684A-903E-EFCAC82F9D44}"/>
              </a:ext>
            </a:extLst>
          </p:cNvPr>
          <p:cNvSpPr>
            <a:spLocks noGrp="1"/>
          </p:cNvSpPr>
          <p:nvPr>
            <p:ph type="dt" sz="half" idx="10"/>
          </p:nvPr>
        </p:nvSpPr>
        <p:spPr/>
        <p:txBody>
          <a:bodyPr/>
          <a:lstStyle/>
          <a:p>
            <a:fld id="{68D6851C-C539-5F46-9B4C-FB80E32EC21D}" type="datetimeFigureOut">
              <a:rPr lang="en-US" smtClean="0"/>
              <a:t>2/3/21</a:t>
            </a:fld>
            <a:endParaRPr lang="en-US"/>
          </a:p>
        </p:txBody>
      </p:sp>
      <p:sp>
        <p:nvSpPr>
          <p:cNvPr id="6" name="Footer Placeholder 5">
            <a:extLst>
              <a:ext uri="{FF2B5EF4-FFF2-40B4-BE49-F238E27FC236}">
                <a16:creationId xmlns:a16="http://schemas.microsoft.com/office/drawing/2014/main" id="{BBBBC893-62E0-1441-BBB3-19AEEA4123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CBCCA7-87A5-264E-B651-BE3D26F04504}"/>
              </a:ext>
            </a:extLst>
          </p:cNvPr>
          <p:cNvSpPr>
            <a:spLocks noGrp="1"/>
          </p:cNvSpPr>
          <p:nvPr>
            <p:ph type="sldNum" sz="quarter" idx="12"/>
          </p:nvPr>
        </p:nvSpPr>
        <p:spPr/>
        <p:txBody>
          <a:bodyPr/>
          <a:lstStyle/>
          <a:p>
            <a:fld id="{8D055C1A-DB45-7D47-A1AA-8E75C868A367}" type="slidenum">
              <a:rPr lang="en-US" smtClean="0"/>
              <a:t>‹#›</a:t>
            </a:fld>
            <a:endParaRPr lang="en-US"/>
          </a:p>
        </p:txBody>
      </p:sp>
    </p:spTree>
    <p:extLst>
      <p:ext uri="{BB962C8B-B14F-4D97-AF65-F5344CB8AC3E}">
        <p14:creationId xmlns:p14="http://schemas.microsoft.com/office/powerpoint/2010/main" val="896386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D7B4AB-ECA6-8F41-80BF-78C7EEDE47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EACCCBA-FFF8-B141-8317-6930571738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0CB1E24-7D77-1243-84D6-8BDFE4406E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6851C-C539-5F46-9B4C-FB80E32EC21D}" type="datetimeFigureOut">
              <a:rPr lang="en-US" smtClean="0"/>
              <a:t>2/3/21</a:t>
            </a:fld>
            <a:endParaRPr lang="en-US"/>
          </a:p>
        </p:txBody>
      </p:sp>
      <p:sp>
        <p:nvSpPr>
          <p:cNvPr id="5" name="Footer Placeholder 4">
            <a:extLst>
              <a:ext uri="{FF2B5EF4-FFF2-40B4-BE49-F238E27FC236}">
                <a16:creationId xmlns:a16="http://schemas.microsoft.com/office/drawing/2014/main" id="{3F03F27D-1D32-004E-AAF6-29BA0109C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EBC75B-2559-C347-AA74-BD915F995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55C1A-DB45-7D47-A1AA-8E75C868A367}" type="slidenum">
              <a:rPr lang="en-US" smtClean="0"/>
              <a:t>‹#›</a:t>
            </a:fld>
            <a:endParaRPr lang="en-US"/>
          </a:p>
        </p:txBody>
      </p:sp>
    </p:spTree>
    <p:extLst>
      <p:ext uri="{BB962C8B-B14F-4D97-AF65-F5344CB8AC3E}">
        <p14:creationId xmlns:p14="http://schemas.microsoft.com/office/powerpoint/2010/main" val="1778491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C7C72-3596-334D-94BF-0BBB751B4A4E}"/>
              </a:ext>
            </a:extLst>
          </p:cNvPr>
          <p:cNvPicPr>
            <a:picLocks noChangeAspect="1"/>
          </p:cNvPicPr>
          <p:nvPr/>
        </p:nvPicPr>
        <p:blipFill>
          <a:blip r:embed="rId2">
            <a:alphaModFix amt="56000"/>
          </a:blip>
          <a:stretch>
            <a:fillRect/>
          </a:stretch>
        </p:blipFill>
        <p:spPr>
          <a:xfrm>
            <a:off x="652105" y="0"/>
            <a:ext cx="10887790" cy="6858000"/>
          </a:xfrm>
          <a:prstGeom prst="rect">
            <a:avLst/>
          </a:prstGeom>
        </p:spPr>
      </p:pic>
      <p:sp>
        <p:nvSpPr>
          <p:cNvPr id="2" name="Title 1">
            <a:extLst>
              <a:ext uri="{FF2B5EF4-FFF2-40B4-BE49-F238E27FC236}">
                <a16:creationId xmlns:a16="http://schemas.microsoft.com/office/drawing/2014/main" id="{DE411FBB-282B-0F42-B504-C3BEEEC8C406}"/>
              </a:ext>
            </a:extLst>
          </p:cNvPr>
          <p:cNvSpPr>
            <a:spLocks noGrp="1"/>
          </p:cNvSpPr>
          <p:nvPr>
            <p:ph type="ctrTitle"/>
          </p:nvPr>
        </p:nvSpPr>
        <p:spPr/>
        <p:txBody>
          <a:bodyPr/>
          <a:lstStyle/>
          <a:p>
            <a:r>
              <a:rPr lang="en-US" b="1" dirty="0">
                <a:solidFill>
                  <a:schemeClr val="bg1"/>
                </a:solidFill>
              </a:rPr>
              <a:t>Creative Practice, </a:t>
            </a:r>
            <a:br>
              <a:rPr lang="en-US" b="1" dirty="0">
                <a:solidFill>
                  <a:schemeClr val="bg1"/>
                </a:solidFill>
              </a:rPr>
            </a:br>
            <a:r>
              <a:rPr lang="en-US" b="1" dirty="0">
                <a:solidFill>
                  <a:schemeClr val="bg1"/>
                </a:solidFill>
              </a:rPr>
              <a:t>Women, Peace &amp; Security</a:t>
            </a:r>
          </a:p>
        </p:txBody>
      </p:sp>
      <p:sp>
        <p:nvSpPr>
          <p:cNvPr id="3" name="Subtitle 2">
            <a:extLst>
              <a:ext uri="{FF2B5EF4-FFF2-40B4-BE49-F238E27FC236}">
                <a16:creationId xmlns:a16="http://schemas.microsoft.com/office/drawing/2014/main" id="{9A560D16-61DC-5E48-9727-052DD9857E22}"/>
              </a:ext>
            </a:extLst>
          </p:cNvPr>
          <p:cNvSpPr>
            <a:spLocks noGrp="1"/>
          </p:cNvSpPr>
          <p:nvPr>
            <p:ph type="subTitle" idx="1"/>
          </p:nvPr>
        </p:nvSpPr>
        <p:spPr>
          <a:xfrm>
            <a:off x="1036839" y="5121836"/>
            <a:ext cx="10311064" cy="1655762"/>
          </a:xfrm>
        </p:spPr>
        <p:txBody>
          <a:bodyPr>
            <a:normAutofit lnSpcReduction="10000"/>
          </a:bodyPr>
          <a:lstStyle/>
          <a:p>
            <a:endParaRPr lang="en-US" dirty="0"/>
          </a:p>
          <a:p>
            <a:r>
              <a:rPr lang="en-US" dirty="0">
                <a:solidFill>
                  <a:schemeClr val="bg1"/>
                </a:solidFill>
              </a:rPr>
              <a:t>Dr Neelam Raina</a:t>
            </a:r>
          </a:p>
          <a:p>
            <a:r>
              <a:rPr lang="en-US" dirty="0">
                <a:solidFill>
                  <a:schemeClr val="bg1"/>
                </a:solidFill>
              </a:rPr>
              <a:t>Associate Professor, Design and Development, Middlesex University London.</a:t>
            </a:r>
          </a:p>
          <a:p>
            <a:r>
              <a:rPr lang="en-US" dirty="0">
                <a:solidFill>
                  <a:schemeClr val="bg1"/>
                </a:solidFill>
              </a:rPr>
              <a:t>GCRF Challenge Leader – Protracted Conflict, Security, Displacement &amp; Refugees </a:t>
            </a:r>
          </a:p>
        </p:txBody>
      </p:sp>
    </p:spTree>
    <p:extLst>
      <p:ext uri="{BB962C8B-B14F-4D97-AF65-F5344CB8AC3E}">
        <p14:creationId xmlns:p14="http://schemas.microsoft.com/office/powerpoint/2010/main" val="4085334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592416-319D-6647-8468-8DB3CDFCE8C3}"/>
              </a:ext>
            </a:extLst>
          </p:cNvPr>
          <p:cNvPicPr>
            <a:picLocks noChangeAspect="1"/>
          </p:cNvPicPr>
          <p:nvPr/>
        </p:nvPicPr>
        <p:blipFill>
          <a:blip r:embed="rId2"/>
          <a:stretch>
            <a:fillRect/>
          </a:stretch>
        </p:blipFill>
        <p:spPr>
          <a:xfrm>
            <a:off x="826903" y="0"/>
            <a:ext cx="10538194" cy="6858000"/>
          </a:xfrm>
          <a:prstGeom prst="rect">
            <a:avLst/>
          </a:prstGeom>
        </p:spPr>
      </p:pic>
    </p:spTree>
    <p:extLst>
      <p:ext uri="{BB962C8B-B14F-4D97-AF65-F5344CB8AC3E}">
        <p14:creationId xmlns:p14="http://schemas.microsoft.com/office/powerpoint/2010/main" val="4213716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A56B25-202C-4F4C-91F0-DB353A76F43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742"/>
                    </a14:imgEffect>
                    <a14:imgEffect>
                      <a14:saturation sat="157000"/>
                    </a14:imgEffect>
                    <a14:imgEffect>
                      <a14:brightnessContrast bright="19000" contrast="10000"/>
                    </a14:imgEffect>
                  </a14:imgLayer>
                </a14:imgProps>
              </a:ext>
            </a:extLst>
          </a:blip>
          <a:stretch>
            <a:fillRect/>
          </a:stretch>
        </p:blipFill>
        <p:spPr>
          <a:xfrm>
            <a:off x="1873250" y="201706"/>
            <a:ext cx="9945818" cy="5608544"/>
          </a:xfrm>
          <a:prstGeom prst="rect">
            <a:avLst/>
          </a:prstGeom>
        </p:spPr>
      </p:pic>
    </p:spTree>
    <p:extLst>
      <p:ext uri="{BB962C8B-B14F-4D97-AF65-F5344CB8AC3E}">
        <p14:creationId xmlns:p14="http://schemas.microsoft.com/office/powerpoint/2010/main" val="1063710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13E92-06ED-0E43-A0E9-CD5133093A7C}"/>
              </a:ext>
            </a:extLst>
          </p:cNvPr>
          <p:cNvPicPr>
            <a:picLocks noChangeAspect="1"/>
          </p:cNvPicPr>
          <p:nvPr/>
        </p:nvPicPr>
        <p:blipFill>
          <a:blip r:embed="rId2"/>
          <a:stretch>
            <a:fillRect/>
          </a:stretch>
        </p:blipFill>
        <p:spPr>
          <a:xfrm>
            <a:off x="1035424" y="13447"/>
            <a:ext cx="4785435" cy="6858000"/>
          </a:xfrm>
          <a:prstGeom prst="rect">
            <a:avLst/>
          </a:prstGeom>
        </p:spPr>
      </p:pic>
      <p:pic>
        <p:nvPicPr>
          <p:cNvPr id="9" name="Picture 8">
            <a:extLst>
              <a:ext uri="{FF2B5EF4-FFF2-40B4-BE49-F238E27FC236}">
                <a16:creationId xmlns:a16="http://schemas.microsoft.com/office/drawing/2014/main" id="{837830FE-6946-9F48-9182-46379EA4FCF7}"/>
              </a:ext>
            </a:extLst>
          </p:cNvPr>
          <p:cNvPicPr>
            <a:picLocks noChangeAspect="1"/>
          </p:cNvPicPr>
          <p:nvPr/>
        </p:nvPicPr>
        <p:blipFill>
          <a:blip r:embed="rId3"/>
          <a:stretch>
            <a:fillRect/>
          </a:stretch>
        </p:blipFill>
        <p:spPr>
          <a:xfrm>
            <a:off x="6096000" y="736226"/>
            <a:ext cx="5486400" cy="5143500"/>
          </a:xfrm>
          <a:prstGeom prst="rect">
            <a:avLst/>
          </a:prstGeom>
        </p:spPr>
      </p:pic>
    </p:spTree>
    <p:extLst>
      <p:ext uri="{BB962C8B-B14F-4D97-AF65-F5344CB8AC3E}">
        <p14:creationId xmlns:p14="http://schemas.microsoft.com/office/powerpoint/2010/main" val="4184829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1ED178-9E8B-F249-AC15-AB73706E800E}"/>
              </a:ext>
            </a:extLst>
          </p:cNvPr>
          <p:cNvPicPr>
            <a:picLocks noChangeAspect="1"/>
          </p:cNvPicPr>
          <p:nvPr/>
        </p:nvPicPr>
        <p:blipFill>
          <a:blip r:embed="rId2"/>
          <a:stretch>
            <a:fillRect/>
          </a:stretch>
        </p:blipFill>
        <p:spPr>
          <a:xfrm>
            <a:off x="2088774" y="443753"/>
            <a:ext cx="9663954" cy="5849471"/>
          </a:xfrm>
          <a:prstGeom prst="rect">
            <a:avLst/>
          </a:prstGeom>
        </p:spPr>
      </p:pic>
    </p:spTree>
    <p:extLst>
      <p:ext uri="{BB962C8B-B14F-4D97-AF65-F5344CB8AC3E}">
        <p14:creationId xmlns:p14="http://schemas.microsoft.com/office/powerpoint/2010/main" val="814443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917D5C-8C4F-284C-A389-304F603A11D6}"/>
              </a:ext>
            </a:extLst>
          </p:cNvPr>
          <p:cNvPicPr>
            <a:picLocks noChangeAspect="1"/>
          </p:cNvPicPr>
          <p:nvPr/>
        </p:nvPicPr>
        <p:blipFill>
          <a:blip r:embed="rId2"/>
          <a:stretch>
            <a:fillRect/>
          </a:stretch>
        </p:blipFill>
        <p:spPr>
          <a:xfrm>
            <a:off x="923142" y="0"/>
            <a:ext cx="10345716" cy="6858000"/>
          </a:xfrm>
          <a:prstGeom prst="rect">
            <a:avLst/>
          </a:prstGeom>
        </p:spPr>
      </p:pic>
    </p:spTree>
    <p:extLst>
      <p:ext uri="{BB962C8B-B14F-4D97-AF65-F5344CB8AC3E}">
        <p14:creationId xmlns:p14="http://schemas.microsoft.com/office/powerpoint/2010/main" val="1698820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99C28A-7117-224B-BC31-6012A4D4F6DA}"/>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250625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2EC5CB-0F03-9D41-9685-15D880D19965}"/>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2242687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DC03AD-C147-804B-B7F0-474D59F87052}"/>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1134516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A8C772-D7CD-384F-BF9E-58DEBCA69A29}"/>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4053535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4644F8-A00F-1D4D-B2C4-CE5BA286D0BA}"/>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1097278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2D92E-9354-1A4A-A0A7-952FEAC31F59}"/>
              </a:ext>
            </a:extLst>
          </p:cNvPr>
          <p:cNvSpPr>
            <a:spLocks noGrp="1"/>
          </p:cNvSpPr>
          <p:nvPr>
            <p:ph type="title"/>
          </p:nvPr>
        </p:nvSpPr>
        <p:spPr/>
        <p:txBody>
          <a:bodyPr/>
          <a:lstStyle/>
          <a:p>
            <a:r>
              <a:rPr lang="en-US" dirty="0"/>
              <a:t>Communities &amp; Knowledge</a:t>
            </a:r>
          </a:p>
        </p:txBody>
      </p:sp>
      <p:sp>
        <p:nvSpPr>
          <p:cNvPr id="3" name="Content Placeholder 2">
            <a:extLst>
              <a:ext uri="{FF2B5EF4-FFF2-40B4-BE49-F238E27FC236}">
                <a16:creationId xmlns:a16="http://schemas.microsoft.com/office/drawing/2014/main" id="{3329E930-BFC3-324B-AE35-4DED2F90A998}"/>
              </a:ext>
            </a:extLst>
          </p:cNvPr>
          <p:cNvSpPr>
            <a:spLocks noGrp="1"/>
          </p:cNvSpPr>
          <p:nvPr>
            <p:ph idx="1"/>
          </p:nvPr>
        </p:nvSpPr>
        <p:spPr/>
        <p:txBody>
          <a:bodyPr>
            <a:normAutofit lnSpcReduction="10000"/>
          </a:bodyPr>
          <a:lstStyle/>
          <a:p>
            <a:r>
              <a:rPr lang="en-US" dirty="0"/>
              <a:t>Research that takes into account the visual and material cultures of regions to understand the shifts caused therein by the conflicts in the regions of study for this hub. </a:t>
            </a:r>
          </a:p>
          <a:p>
            <a:r>
              <a:rPr lang="en-US" dirty="0"/>
              <a:t>We use a cultural mapping methodology to explore how communities of women, across different conflict contexts rely on coded and tacit knowledge to rebuild their lives. </a:t>
            </a:r>
          </a:p>
          <a:p>
            <a:r>
              <a:rPr lang="en-US" dirty="0"/>
              <a:t>This knowledge is key to understanding the dynamics of conflict and its impact on women. Larger numbers of communities than ever before are on the move and displaced from their homes, however they carry their culture with them, often in the shape of visual and material belongings, language and narratives. </a:t>
            </a:r>
          </a:p>
        </p:txBody>
      </p:sp>
    </p:spTree>
    <p:extLst>
      <p:ext uri="{BB962C8B-B14F-4D97-AF65-F5344CB8AC3E}">
        <p14:creationId xmlns:p14="http://schemas.microsoft.com/office/powerpoint/2010/main" val="3798683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57AAAC-956A-1C4D-8044-7B49D93305BC}"/>
              </a:ext>
            </a:extLst>
          </p:cNvPr>
          <p:cNvPicPr>
            <a:picLocks noChangeAspect="1"/>
          </p:cNvPicPr>
          <p:nvPr/>
        </p:nvPicPr>
        <p:blipFill>
          <a:blip r:embed="rId2"/>
          <a:stretch>
            <a:fillRect/>
          </a:stretch>
        </p:blipFill>
        <p:spPr>
          <a:xfrm>
            <a:off x="0" y="1"/>
            <a:ext cx="4257675" cy="2838450"/>
          </a:xfrm>
          <a:prstGeom prst="rect">
            <a:avLst/>
          </a:prstGeom>
        </p:spPr>
      </p:pic>
      <p:pic>
        <p:nvPicPr>
          <p:cNvPr id="17" name="Picture 16">
            <a:extLst>
              <a:ext uri="{FF2B5EF4-FFF2-40B4-BE49-F238E27FC236}">
                <a16:creationId xmlns:a16="http://schemas.microsoft.com/office/drawing/2014/main" id="{77E51513-B0FC-A947-BAE2-24099AD31903}"/>
              </a:ext>
            </a:extLst>
          </p:cNvPr>
          <p:cNvPicPr>
            <a:picLocks noChangeAspect="1"/>
          </p:cNvPicPr>
          <p:nvPr/>
        </p:nvPicPr>
        <p:blipFill rotWithShape="1">
          <a:blip r:embed="rId3"/>
          <a:srcRect l="12852" r="18838" b="24885"/>
          <a:stretch/>
        </p:blipFill>
        <p:spPr>
          <a:xfrm>
            <a:off x="4257675" y="1"/>
            <a:ext cx="3871913" cy="2838450"/>
          </a:xfrm>
          <a:prstGeom prst="rect">
            <a:avLst/>
          </a:prstGeom>
        </p:spPr>
      </p:pic>
      <p:pic>
        <p:nvPicPr>
          <p:cNvPr id="21" name="Picture 20">
            <a:extLst>
              <a:ext uri="{FF2B5EF4-FFF2-40B4-BE49-F238E27FC236}">
                <a16:creationId xmlns:a16="http://schemas.microsoft.com/office/drawing/2014/main" id="{4CE72BAF-409C-6149-A8E2-27FFD063784A}"/>
              </a:ext>
            </a:extLst>
          </p:cNvPr>
          <p:cNvPicPr>
            <a:picLocks noChangeAspect="1"/>
          </p:cNvPicPr>
          <p:nvPr/>
        </p:nvPicPr>
        <p:blipFill>
          <a:blip r:embed="rId4"/>
          <a:stretch>
            <a:fillRect/>
          </a:stretch>
        </p:blipFill>
        <p:spPr>
          <a:xfrm>
            <a:off x="8129588" y="0"/>
            <a:ext cx="4062412" cy="3046809"/>
          </a:xfrm>
          <a:prstGeom prst="rect">
            <a:avLst/>
          </a:prstGeom>
        </p:spPr>
      </p:pic>
      <p:pic>
        <p:nvPicPr>
          <p:cNvPr id="23" name="Picture 22">
            <a:extLst>
              <a:ext uri="{FF2B5EF4-FFF2-40B4-BE49-F238E27FC236}">
                <a16:creationId xmlns:a16="http://schemas.microsoft.com/office/drawing/2014/main" id="{2FD46DA0-1860-F94F-BC99-68487CD01791}"/>
              </a:ext>
            </a:extLst>
          </p:cNvPr>
          <p:cNvPicPr>
            <a:picLocks noChangeAspect="1"/>
          </p:cNvPicPr>
          <p:nvPr/>
        </p:nvPicPr>
        <p:blipFill>
          <a:blip r:embed="rId5"/>
          <a:stretch>
            <a:fillRect/>
          </a:stretch>
        </p:blipFill>
        <p:spPr>
          <a:xfrm>
            <a:off x="6096000" y="2806699"/>
            <a:ext cx="6096000" cy="4051300"/>
          </a:xfrm>
          <a:prstGeom prst="rect">
            <a:avLst/>
          </a:prstGeom>
        </p:spPr>
      </p:pic>
      <p:pic>
        <p:nvPicPr>
          <p:cNvPr id="25" name="Picture 24">
            <a:extLst>
              <a:ext uri="{FF2B5EF4-FFF2-40B4-BE49-F238E27FC236}">
                <a16:creationId xmlns:a16="http://schemas.microsoft.com/office/drawing/2014/main" id="{914895FD-EB7F-F348-AEED-0ACD93A69BD0}"/>
              </a:ext>
            </a:extLst>
          </p:cNvPr>
          <p:cNvPicPr>
            <a:picLocks noChangeAspect="1"/>
          </p:cNvPicPr>
          <p:nvPr/>
        </p:nvPicPr>
        <p:blipFill>
          <a:blip r:embed="rId6"/>
          <a:stretch>
            <a:fillRect/>
          </a:stretch>
        </p:blipFill>
        <p:spPr>
          <a:xfrm>
            <a:off x="0" y="2820780"/>
            <a:ext cx="6602828" cy="4054890"/>
          </a:xfrm>
          <a:prstGeom prst="rect">
            <a:avLst/>
          </a:prstGeom>
        </p:spPr>
      </p:pic>
    </p:spTree>
    <p:extLst>
      <p:ext uri="{BB962C8B-B14F-4D97-AF65-F5344CB8AC3E}">
        <p14:creationId xmlns:p14="http://schemas.microsoft.com/office/powerpoint/2010/main" val="2501170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6DEDCA-9F74-504F-A509-E48C2422D968}"/>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3390373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39991F-1FDC-A644-8774-1A3D9CB3DB34}"/>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627227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40010-35C1-EC44-BA19-AF744CFEDDAF}"/>
              </a:ext>
            </a:extLst>
          </p:cNvPr>
          <p:cNvPicPr>
            <a:picLocks noChangeAspect="1"/>
          </p:cNvPicPr>
          <p:nvPr/>
        </p:nvPicPr>
        <p:blipFill>
          <a:blip r:embed="rId2"/>
          <a:stretch>
            <a:fillRect/>
          </a:stretch>
        </p:blipFill>
        <p:spPr>
          <a:xfrm>
            <a:off x="2741375" y="400061"/>
            <a:ext cx="8964848" cy="5957888"/>
          </a:xfrm>
          <a:prstGeom prst="rect">
            <a:avLst/>
          </a:prstGeom>
        </p:spPr>
      </p:pic>
    </p:spTree>
    <p:extLst>
      <p:ext uri="{BB962C8B-B14F-4D97-AF65-F5344CB8AC3E}">
        <p14:creationId xmlns:p14="http://schemas.microsoft.com/office/powerpoint/2010/main" val="650210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B8D76C-5C68-BB4A-B66E-535CDFF73535}"/>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36771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E2303B-9183-CF4D-86F7-0F7D186245F3}"/>
              </a:ext>
            </a:extLst>
          </p:cNvPr>
          <p:cNvPicPr>
            <a:picLocks noChangeAspect="1"/>
          </p:cNvPicPr>
          <p:nvPr/>
        </p:nvPicPr>
        <p:blipFill>
          <a:blip r:embed="rId2"/>
          <a:stretch>
            <a:fillRect/>
          </a:stretch>
        </p:blipFill>
        <p:spPr>
          <a:xfrm>
            <a:off x="806967" y="0"/>
            <a:ext cx="10578066" cy="6858000"/>
          </a:xfrm>
          <a:prstGeom prst="rect">
            <a:avLst/>
          </a:prstGeom>
        </p:spPr>
      </p:pic>
    </p:spTree>
    <p:extLst>
      <p:ext uri="{BB962C8B-B14F-4D97-AF65-F5344CB8AC3E}">
        <p14:creationId xmlns:p14="http://schemas.microsoft.com/office/powerpoint/2010/main" val="2734331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EC9071-D9D4-7148-AD69-AC2BD27D2A83}"/>
              </a:ext>
            </a:extLst>
          </p:cNvPr>
          <p:cNvPicPr>
            <a:picLocks noChangeAspect="1"/>
          </p:cNvPicPr>
          <p:nvPr/>
        </p:nvPicPr>
        <p:blipFill>
          <a:blip r:embed="rId2"/>
          <a:stretch>
            <a:fillRect/>
          </a:stretch>
        </p:blipFill>
        <p:spPr>
          <a:xfrm>
            <a:off x="772120" y="0"/>
            <a:ext cx="5132784" cy="6858000"/>
          </a:xfrm>
          <a:prstGeom prst="rect">
            <a:avLst/>
          </a:prstGeom>
        </p:spPr>
      </p:pic>
      <p:pic>
        <p:nvPicPr>
          <p:cNvPr id="7" name="Picture 6">
            <a:extLst>
              <a:ext uri="{FF2B5EF4-FFF2-40B4-BE49-F238E27FC236}">
                <a16:creationId xmlns:a16="http://schemas.microsoft.com/office/drawing/2014/main" id="{CABB4569-881F-FA4F-B9FD-CA666800FAC9}"/>
              </a:ext>
            </a:extLst>
          </p:cNvPr>
          <p:cNvPicPr>
            <a:picLocks noChangeAspect="1"/>
          </p:cNvPicPr>
          <p:nvPr/>
        </p:nvPicPr>
        <p:blipFill>
          <a:blip r:embed="rId3"/>
          <a:stretch>
            <a:fillRect/>
          </a:stretch>
        </p:blipFill>
        <p:spPr>
          <a:xfrm>
            <a:off x="6210901" y="0"/>
            <a:ext cx="5143500" cy="6858000"/>
          </a:xfrm>
          <a:prstGeom prst="rect">
            <a:avLst/>
          </a:prstGeom>
        </p:spPr>
      </p:pic>
    </p:spTree>
    <p:extLst>
      <p:ext uri="{BB962C8B-B14F-4D97-AF65-F5344CB8AC3E}">
        <p14:creationId xmlns:p14="http://schemas.microsoft.com/office/powerpoint/2010/main" val="3783858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35EB2-9726-4742-9E9D-36C3AADBB16E}"/>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62553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623E1-D589-EC4E-AD22-F5077780181D}"/>
              </a:ext>
            </a:extLst>
          </p:cNvPr>
          <p:cNvSpPr>
            <a:spLocks noGrp="1"/>
          </p:cNvSpPr>
          <p:nvPr>
            <p:ph type="title"/>
          </p:nvPr>
        </p:nvSpPr>
        <p:spPr/>
        <p:txBody>
          <a:bodyPr/>
          <a:lstStyle/>
          <a:p>
            <a:r>
              <a:rPr lang="en-US" dirty="0"/>
              <a:t>Art + Craft + Dignity + Livelihood = Resilience?</a:t>
            </a:r>
          </a:p>
        </p:txBody>
      </p:sp>
      <p:sp>
        <p:nvSpPr>
          <p:cNvPr id="3" name="Content Placeholder 2">
            <a:extLst>
              <a:ext uri="{FF2B5EF4-FFF2-40B4-BE49-F238E27FC236}">
                <a16:creationId xmlns:a16="http://schemas.microsoft.com/office/drawing/2014/main" id="{FDB21486-A949-5444-8B80-84FE4EF63772}"/>
              </a:ext>
            </a:extLst>
          </p:cNvPr>
          <p:cNvSpPr>
            <a:spLocks noGrp="1"/>
          </p:cNvSpPr>
          <p:nvPr>
            <p:ph idx="1"/>
          </p:nvPr>
        </p:nvSpPr>
        <p:spPr/>
        <p:txBody>
          <a:bodyPr>
            <a:normAutofit/>
          </a:bodyPr>
          <a:lstStyle/>
          <a:p>
            <a:r>
              <a:rPr lang="en-US" sz="4400" dirty="0">
                <a:latin typeface="+mn-lt"/>
              </a:rPr>
              <a:t>Kashmir Srinagar </a:t>
            </a:r>
            <a:r>
              <a:rPr lang="en-US" sz="4400" dirty="0" err="1">
                <a:latin typeface="+mn-lt"/>
              </a:rPr>
              <a:t>Poonch</a:t>
            </a:r>
            <a:r>
              <a:rPr lang="en-US" sz="4400" dirty="0">
                <a:latin typeface="+mn-lt"/>
              </a:rPr>
              <a:t> </a:t>
            </a:r>
            <a:r>
              <a:rPr lang="en-US" sz="4400" dirty="0" err="1">
                <a:latin typeface="+mn-lt"/>
              </a:rPr>
              <a:t>Nagrota</a:t>
            </a:r>
            <a:r>
              <a:rPr lang="en-US" sz="4400" dirty="0">
                <a:latin typeface="+mn-lt"/>
              </a:rPr>
              <a:t> Rajouri Jammu Kabul Kandahar Quetta Rawalpindi </a:t>
            </a:r>
            <a:r>
              <a:rPr lang="en-US" sz="4400" dirty="0" err="1">
                <a:latin typeface="+mn-lt"/>
              </a:rPr>
              <a:t>Charsadda</a:t>
            </a:r>
            <a:r>
              <a:rPr lang="en-US" sz="4400" dirty="0">
                <a:latin typeface="+mn-lt"/>
              </a:rPr>
              <a:t> Swat </a:t>
            </a:r>
            <a:r>
              <a:rPr lang="en-US" sz="4400" dirty="0" err="1">
                <a:latin typeface="+mn-lt"/>
              </a:rPr>
              <a:t>Laspur</a:t>
            </a:r>
            <a:r>
              <a:rPr lang="en-US" sz="4400" dirty="0">
                <a:latin typeface="+mn-lt"/>
              </a:rPr>
              <a:t> </a:t>
            </a:r>
            <a:r>
              <a:rPr lang="en-US" sz="4400" dirty="0" err="1">
                <a:latin typeface="+mn-lt"/>
              </a:rPr>
              <a:t>Kargil</a:t>
            </a:r>
            <a:r>
              <a:rPr lang="en-US" sz="4400" dirty="0">
                <a:latin typeface="+mn-lt"/>
              </a:rPr>
              <a:t> </a:t>
            </a:r>
            <a:r>
              <a:rPr lang="en-US" sz="4400" dirty="0" err="1">
                <a:latin typeface="+mn-lt"/>
              </a:rPr>
              <a:t>Muzaffarbad</a:t>
            </a:r>
            <a:r>
              <a:rPr lang="en-US" sz="4400" dirty="0">
                <a:latin typeface="+mn-lt"/>
              </a:rPr>
              <a:t> Kandy Colombo Batticaloa </a:t>
            </a:r>
            <a:r>
              <a:rPr lang="en-US" sz="4400" dirty="0" err="1">
                <a:latin typeface="+mn-lt"/>
              </a:rPr>
              <a:t>Mannar</a:t>
            </a:r>
            <a:r>
              <a:rPr lang="en-US" sz="4400" dirty="0">
                <a:latin typeface="+mn-lt"/>
              </a:rPr>
              <a:t> </a:t>
            </a:r>
            <a:r>
              <a:rPr lang="en-US" sz="4400" dirty="0" err="1">
                <a:latin typeface="+mn-lt"/>
              </a:rPr>
              <a:t>Samawaah</a:t>
            </a:r>
            <a:r>
              <a:rPr lang="en-US" sz="4400" dirty="0">
                <a:latin typeface="+mn-lt"/>
              </a:rPr>
              <a:t> Erbil India Iraq Afghanistan Sri Lanka Pakistan Kurdistan Khyber </a:t>
            </a:r>
            <a:r>
              <a:rPr lang="en-US" sz="4400" dirty="0" err="1">
                <a:latin typeface="+mn-lt"/>
              </a:rPr>
              <a:t>Pakhtun</a:t>
            </a:r>
            <a:r>
              <a:rPr lang="en-US" sz="4400" dirty="0">
                <a:latin typeface="+mn-lt"/>
              </a:rPr>
              <a:t> </a:t>
            </a:r>
            <a:r>
              <a:rPr lang="en-US" sz="4400" dirty="0" err="1">
                <a:latin typeface="+mn-lt"/>
              </a:rPr>
              <a:t>Khawa</a:t>
            </a:r>
            <a:r>
              <a:rPr lang="en-US" sz="4400" dirty="0">
                <a:latin typeface="+mn-lt"/>
              </a:rPr>
              <a:t> </a:t>
            </a:r>
          </a:p>
        </p:txBody>
      </p:sp>
    </p:spTree>
    <p:extLst>
      <p:ext uri="{BB962C8B-B14F-4D97-AF65-F5344CB8AC3E}">
        <p14:creationId xmlns:p14="http://schemas.microsoft.com/office/powerpoint/2010/main" val="1570520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1443287-B9E5-424F-A80D-A8920C0B1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505702" cy="5629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F3CBA89-236A-584E-B830-05D803845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704" y="609605"/>
            <a:ext cx="4686296" cy="624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193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84A4DF9-39FF-8947-B1C5-8B3AF4497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950" y="0"/>
            <a:ext cx="9163050" cy="687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120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D757E0-216A-E949-BDB2-9C9534FAD940}"/>
              </a:ext>
            </a:extLst>
          </p:cNvPr>
          <p:cNvPicPr>
            <a:picLocks noChangeAspect="1"/>
          </p:cNvPicPr>
          <p:nvPr/>
        </p:nvPicPr>
        <p:blipFill>
          <a:blip r:embed="rId3"/>
          <a:stretch>
            <a:fillRect/>
          </a:stretch>
        </p:blipFill>
        <p:spPr>
          <a:xfrm>
            <a:off x="718567" y="1183342"/>
            <a:ext cx="11289643" cy="5446058"/>
          </a:xfrm>
          <a:prstGeom prst="rect">
            <a:avLst/>
          </a:prstGeom>
        </p:spPr>
      </p:pic>
    </p:spTree>
    <p:extLst>
      <p:ext uri="{BB962C8B-B14F-4D97-AF65-F5344CB8AC3E}">
        <p14:creationId xmlns:p14="http://schemas.microsoft.com/office/powerpoint/2010/main" val="3336218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B910E6-B1AB-0B45-8FBE-A52F174738B5}"/>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0591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5338DE-3CA4-004A-864C-C35426EF8CBF}"/>
              </a:ext>
            </a:extLst>
          </p:cNvPr>
          <p:cNvPicPr>
            <a:picLocks noChangeAspect="1"/>
          </p:cNvPicPr>
          <p:nvPr/>
        </p:nvPicPr>
        <p:blipFill rotWithShape="1">
          <a:blip r:embed="rId2"/>
          <a:srcRect l="8636" r="292"/>
          <a:stretch/>
        </p:blipFill>
        <p:spPr>
          <a:xfrm>
            <a:off x="1479176" y="0"/>
            <a:ext cx="9860823" cy="6858000"/>
          </a:xfrm>
          <a:prstGeom prst="rect">
            <a:avLst/>
          </a:prstGeom>
        </p:spPr>
      </p:pic>
    </p:spTree>
    <p:extLst>
      <p:ext uri="{BB962C8B-B14F-4D97-AF65-F5344CB8AC3E}">
        <p14:creationId xmlns:p14="http://schemas.microsoft.com/office/powerpoint/2010/main" val="1973476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990DC-6A6F-814B-9235-121AA8E52879}"/>
              </a:ext>
            </a:extLst>
          </p:cNvPr>
          <p:cNvPicPr>
            <a:picLocks noChangeAspect="1"/>
          </p:cNvPicPr>
          <p:nvPr/>
        </p:nvPicPr>
        <p:blipFill>
          <a:blip r:embed="rId2"/>
          <a:stretch>
            <a:fillRect/>
          </a:stretch>
        </p:blipFill>
        <p:spPr>
          <a:xfrm>
            <a:off x="882041" y="0"/>
            <a:ext cx="10427918" cy="6858000"/>
          </a:xfrm>
          <a:prstGeom prst="rect">
            <a:avLst/>
          </a:prstGeom>
        </p:spPr>
      </p:pic>
    </p:spTree>
    <p:extLst>
      <p:ext uri="{BB962C8B-B14F-4D97-AF65-F5344CB8AC3E}">
        <p14:creationId xmlns:p14="http://schemas.microsoft.com/office/powerpoint/2010/main" val="2255975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D78FFD-5545-944F-ACAA-FA073DCDE1B5}"/>
              </a:ext>
            </a:extLst>
          </p:cNvPr>
          <p:cNvPicPr>
            <a:picLocks noChangeAspect="1"/>
          </p:cNvPicPr>
          <p:nvPr/>
        </p:nvPicPr>
        <p:blipFill>
          <a:blip r:embed="rId2"/>
          <a:stretch>
            <a:fillRect/>
          </a:stretch>
        </p:blipFill>
        <p:spPr>
          <a:xfrm>
            <a:off x="882041" y="0"/>
            <a:ext cx="10427918" cy="6858000"/>
          </a:xfrm>
          <a:prstGeom prst="rect">
            <a:avLst/>
          </a:prstGeom>
        </p:spPr>
      </p:pic>
    </p:spTree>
    <p:extLst>
      <p:ext uri="{BB962C8B-B14F-4D97-AF65-F5344CB8AC3E}">
        <p14:creationId xmlns:p14="http://schemas.microsoft.com/office/powerpoint/2010/main" val="3473081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3939</TotalTime>
  <Words>193</Words>
  <Application>Microsoft Macintosh PowerPoint</Application>
  <PresentationFormat>Widescreen</PresentationFormat>
  <Paragraphs>12</Paragraphs>
  <Slides>28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Creative Practice,  Women, Peace &amp; Security</vt:lpstr>
      <vt:lpstr>Communities &amp;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 + Craft + Dignity + Livelihood = Resilience?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 and Conflict</dc:title>
  <dc:creator>Neelam Raina</dc:creator>
  <cp:lastModifiedBy>Neelam Raina</cp:lastModifiedBy>
  <cp:revision>11</cp:revision>
  <dcterms:created xsi:type="dcterms:W3CDTF">2020-11-13T15:42:48Z</dcterms:created>
  <dcterms:modified xsi:type="dcterms:W3CDTF">2021-02-03T11:06:46Z</dcterms:modified>
</cp:coreProperties>
</file>