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5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6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7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2"/>
  </p:notesMasterIdLst>
  <p:handoutMasterIdLst>
    <p:handoutMasterId r:id="rId23"/>
  </p:handoutMasterIdLst>
  <p:sldIdLst>
    <p:sldId id="288" r:id="rId4"/>
    <p:sldId id="290" r:id="rId5"/>
    <p:sldId id="284" r:id="rId6"/>
    <p:sldId id="291" r:id="rId7"/>
    <p:sldId id="292" r:id="rId8"/>
    <p:sldId id="293" r:id="rId9"/>
    <p:sldId id="294" r:id="rId10"/>
    <p:sldId id="295" r:id="rId11"/>
    <p:sldId id="297" r:id="rId12"/>
    <p:sldId id="301" r:id="rId13"/>
    <p:sldId id="298" r:id="rId14"/>
    <p:sldId id="266" r:id="rId15"/>
    <p:sldId id="269" r:id="rId16"/>
    <p:sldId id="270" r:id="rId17"/>
    <p:sldId id="267" r:id="rId18"/>
    <p:sldId id="268" r:id="rId19"/>
    <p:sldId id="271" r:id="rId20"/>
    <p:sldId id="300" r:id="rId21"/>
  </p:sldIdLst>
  <p:sldSz cx="9144000" cy="6858000" type="screen4x3"/>
  <p:notesSz cx="68119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99"/>
    <a:srgbClr val="3399FF"/>
    <a:srgbClr val="0099FF"/>
    <a:srgbClr val="99FF33"/>
    <a:srgbClr val="FF9900"/>
    <a:srgbClr val="9999FF"/>
    <a:srgbClr val="9933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3" autoAdjust="0"/>
    <p:restoredTop sz="94705" autoAdjust="0"/>
  </p:normalViewPr>
  <p:slideViewPr>
    <p:cSldViewPr>
      <p:cViewPr varScale="1">
        <p:scale>
          <a:sx n="45" d="100"/>
          <a:sy n="45" d="100"/>
        </p:scale>
        <p:origin x="-2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240" y="-101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227346-24F3-4C82-9FFA-32294EEC3797}" type="doc">
      <dgm:prSet loTypeId="urn:microsoft.com/office/officeart/2005/8/layout/hProcess9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GB"/>
        </a:p>
      </dgm:t>
    </dgm:pt>
    <dgm:pt modelId="{9E9079E9-2DFD-4A67-B960-8F918BA6F54D}">
      <dgm:prSet phldrT="[Text]"/>
      <dgm:spPr>
        <a:xfrm>
          <a:off x="1506" y="960120"/>
          <a:ext cx="877341" cy="1280160"/>
        </a:xfr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b="1">
              <a:solidFill>
                <a:schemeClr val="accent1"/>
              </a:solidFill>
              <a:latin typeface="Calibri"/>
              <a:ea typeface="+mn-ea"/>
              <a:cs typeface="+mn-cs"/>
            </a:rPr>
            <a:t>Research question</a:t>
          </a:r>
        </a:p>
      </dgm:t>
    </dgm:pt>
    <dgm:pt modelId="{1618F3E0-B07A-453F-BD76-DAED2D9C9CCE}" type="parTrans" cxnId="{F7649B93-E9BB-449B-A34B-E0B6D34EE946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520F859B-21B5-4813-8565-E5041C983347}" type="sibTrans" cxnId="{F7649B93-E9BB-449B-A34B-E0B6D34EE946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C588753C-2CB7-4A77-8B76-BA1A88C5EEC0}">
      <dgm:prSet phldrT="[Text]"/>
      <dgm:spPr>
        <a:xfrm>
          <a:off x="2765133" y="960120"/>
          <a:ext cx="877341" cy="1280160"/>
        </a:xfr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b="1">
              <a:solidFill>
                <a:schemeClr val="accent1"/>
              </a:solidFill>
              <a:latin typeface="Calibri"/>
              <a:ea typeface="+mn-ea"/>
              <a:cs typeface="+mn-cs"/>
            </a:rPr>
            <a:t>Selection of cases</a:t>
          </a:r>
        </a:p>
      </dgm:t>
    </dgm:pt>
    <dgm:pt modelId="{5B18EFB4-4BCA-4EE4-BF98-417D0401D529}" type="parTrans" cxnId="{F91FAA76-635C-4CA0-BC94-4F5E81A3E26F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A0F83EBE-5563-4E77-ACC7-63ECA087E304}" type="sibTrans" cxnId="{F91FAA76-635C-4CA0-BC94-4F5E81A3E26F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95BA6D60-55E2-4693-B2B9-B0D33AD68ED2}">
      <dgm:prSet phldrT="[Text]"/>
      <dgm:spPr>
        <a:xfrm>
          <a:off x="3686342" y="960120"/>
          <a:ext cx="877341" cy="1280160"/>
        </a:xfr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b="1">
              <a:solidFill>
                <a:schemeClr val="accent1"/>
              </a:solidFill>
              <a:latin typeface="Calibri"/>
              <a:ea typeface="+mn-ea"/>
              <a:cs typeface="+mn-cs"/>
            </a:rPr>
            <a:t> Conduct case study interviews, transcribe and examine data</a:t>
          </a:r>
        </a:p>
      </dgm:t>
    </dgm:pt>
    <dgm:pt modelId="{1E4AC041-6797-4D95-85B2-99F94DD4E527}" type="parTrans" cxnId="{AC0B3513-6602-49EA-8A17-2043812BCD99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A0C91DD2-2DD3-4582-B409-89E1D3A9F6BC}" type="sibTrans" cxnId="{AC0B3513-6602-49EA-8A17-2043812BCD99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E60C025B-4961-43C3-9991-A477725BAFB9}">
      <dgm:prSet phldrT="[Text]"/>
      <dgm:spPr>
        <a:xfrm>
          <a:off x="1843924" y="960120"/>
          <a:ext cx="877341" cy="1280160"/>
        </a:xfr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b="1" dirty="0">
              <a:solidFill>
                <a:schemeClr val="accent1"/>
              </a:solidFill>
              <a:latin typeface="Calibri"/>
              <a:ea typeface="+mn-ea"/>
              <a:cs typeface="+mn-cs"/>
            </a:rPr>
            <a:t>Design data </a:t>
          </a:r>
          <a:r>
            <a:rPr lang="en-GB" b="1" dirty="0" smtClean="0">
              <a:solidFill>
                <a:schemeClr val="accent1"/>
              </a:solidFill>
              <a:latin typeface="Calibri"/>
              <a:ea typeface="+mn-ea"/>
              <a:cs typeface="+mn-cs"/>
            </a:rPr>
            <a:t>collection – open reflective interviews</a:t>
          </a:r>
          <a:endParaRPr lang="en-GB" b="1" dirty="0">
            <a:solidFill>
              <a:schemeClr val="accent1"/>
            </a:solidFill>
            <a:latin typeface="Calibri"/>
            <a:ea typeface="+mn-ea"/>
            <a:cs typeface="+mn-cs"/>
          </a:endParaRPr>
        </a:p>
      </dgm:t>
    </dgm:pt>
    <dgm:pt modelId="{CF56100A-21E5-47D2-9848-6C3F2526246E}" type="parTrans" cxnId="{5A50FB11-FF58-45C3-807B-B587146FE9D3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A851657A-28F5-40FF-8CD6-A0275B934C39}" type="sibTrans" cxnId="{5A50FB11-FF58-45C3-807B-B587146FE9D3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F542D009-65C7-48A9-8077-B61C0D0E3D35}">
      <dgm:prSet phldrT="[Text]"/>
      <dgm:spPr>
        <a:xfrm>
          <a:off x="4607551" y="960120"/>
          <a:ext cx="877341" cy="1280160"/>
        </a:xfr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b="1" dirty="0">
              <a:solidFill>
                <a:srgbClr val="FFFF00"/>
              </a:solidFill>
              <a:latin typeface="Calibri"/>
              <a:ea typeface="+mn-ea"/>
              <a:cs typeface="+mn-cs"/>
            </a:rPr>
            <a:t>Identify emerging themes</a:t>
          </a:r>
          <a:r>
            <a:rPr lang="en-GB" b="1" dirty="0">
              <a:solidFill>
                <a:schemeClr val="accent1"/>
              </a:solidFill>
              <a:latin typeface="Calibri"/>
              <a:ea typeface="+mn-ea"/>
              <a:cs typeface="+mn-cs"/>
            </a:rPr>
            <a:t>, Explore themes, Draw conclusions, Modify Theory, Suggest lessons learned, Make recommendations</a:t>
          </a:r>
        </a:p>
      </dgm:t>
    </dgm:pt>
    <dgm:pt modelId="{EC86FA12-6087-483A-AD1B-62DB609F87FB}" type="parTrans" cxnId="{262CD4C9-FD62-4CBD-8F7E-6A2F4A9AB3B5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D8C735BC-1791-4F66-9657-2BA4AC56C6B5}" type="sibTrans" cxnId="{262CD4C9-FD62-4CBD-8F7E-6A2F4A9AB3B5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5E5BE1B8-9919-4F9C-B468-6F935A2EAFD6}" type="pres">
      <dgm:prSet presAssocID="{50227346-24F3-4C82-9FFA-32294EEC3797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99F72E1-9A97-4D0B-83B2-B758D6308A9A}" type="pres">
      <dgm:prSet presAssocID="{50227346-24F3-4C82-9FFA-32294EEC3797}" presName="arrow" presStyleLbl="bgShp" presStyleIdx="0" presStyleCnt="1"/>
      <dgm:spPr>
        <a:xfrm>
          <a:off x="411479" y="0"/>
          <a:ext cx="4663440" cy="3200400"/>
        </a:xfrm>
        <a:prstGeom prst="rightArrow">
          <a:avLst/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8AC55B37-22EA-40E7-85A8-E98EBB9E9D8C}" type="pres">
      <dgm:prSet presAssocID="{50227346-24F3-4C82-9FFA-32294EEC3797}" presName="linearProcess" presStyleCnt="0"/>
      <dgm:spPr/>
    </dgm:pt>
    <dgm:pt modelId="{DC0B0D30-F64E-4604-B4FE-838D99B98AB3}" type="pres">
      <dgm:prSet presAssocID="{9E9079E9-2DFD-4A67-B960-8F918BA6F54D}" presName="textNode" presStyleLbl="node1" presStyleIdx="0" presStyleCnt="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B8BAF199-DC5A-4527-A331-6C426706E00F}" type="pres">
      <dgm:prSet presAssocID="{520F859B-21B5-4813-8565-E5041C983347}" presName="sibTrans" presStyleCnt="0"/>
      <dgm:spPr/>
    </dgm:pt>
    <dgm:pt modelId="{957E0CE6-D55E-40CC-AE05-479D3600EA39}" type="pres">
      <dgm:prSet presAssocID="{E60C025B-4961-43C3-9991-A477725BAFB9}" presName="textNode" presStyleLbl="node1" presStyleIdx="1" presStyleCnt="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392FBEA1-A74D-418E-8D1F-3FF1939E4EEA}" type="pres">
      <dgm:prSet presAssocID="{A851657A-28F5-40FF-8CD6-A0275B934C39}" presName="sibTrans" presStyleCnt="0"/>
      <dgm:spPr/>
    </dgm:pt>
    <dgm:pt modelId="{8096B1FA-5FFD-4B2C-9E77-1F272596BD4A}" type="pres">
      <dgm:prSet presAssocID="{C588753C-2CB7-4A77-8B76-BA1A88C5EEC0}" presName="textNode" presStyleLbl="node1" presStyleIdx="2" presStyleCnt="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35DF9379-A39C-447F-A566-FC60DC946579}" type="pres">
      <dgm:prSet presAssocID="{A0F83EBE-5563-4E77-ACC7-63ECA087E304}" presName="sibTrans" presStyleCnt="0"/>
      <dgm:spPr/>
    </dgm:pt>
    <dgm:pt modelId="{574C3D78-B522-497D-B70F-4D2E309996F0}" type="pres">
      <dgm:prSet presAssocID="{95BA6D60-55E2-4693-B2B9-B0D33AD68ED2}" presName="textNode" presStyleLbl="node1" presStyleIdx="3" presStyleCnt="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367E797A-3D89-4D55-88DF-0544D2140FEC}" type="pres">
      <dgm:prSet presAssocID="{A0C91DD2-2DD3-4582-B409-89E1D3A9F6BC}" presName="sibTrans" presStyleCnt="0"/>
      <dgm:spPr/>
    </dgm:pt>
    <dgm:pt modelId="{015843AC-558E-43B8-8A28-49D8C9D3D3FE}" type="pres">
      <dgm:prSet presAssocID="{F542D009-65C7-48A9-8077-B61C0D0E3D35}" presName="textNode" presStyleLbl="node1" presStyleIdx="4" presStyleCnt="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</dgm:ptLst>
  <dgm:cxnLst>
    <dgm:cxn modelId="{AC0B3513-6602-49EA-8A17-2043812BCD99}" srcId="{50227346-24F3-4C82-9FFA-32294EEC3797}" destId="{95BA6D60-55E2-4693-B2B9-B0D33AD68ED2}" srcOrd="3" destOrd="0" parTransId="{1E4AC041-6797-4D95-85B2-99F94DD4E527}" sibTransId="{A0C91DD2-2DD3-4582-B409-89E1D3A9F6BC}"/>
    <dgm:cxn modelId="{386B84CE-427B-43F8-9C27-CA0E59E29E02}" type="presOf" srcId="{50227346-24F3-4C82-9FFA-32294EEC3797}" destId="{5E5BE1B8-9919-4F9C-B468-6F935A2EAFD6}" srcOrd="0" destOrd="0" presId="urn:microsoft.com/office/officeart/2005/8/layout/hProcess9"/>
    <dgm:cxn modelId="{CA848952-9B99-4AB5-8C83-1D544A36DC93}" type="presOf" srcId="{E60C025B-4961-43C3-9991-A477725BAFB9}" destId="{957E0CE6-D55E-40CC-AE05-479D3600EA39}" srcOrd="0" destOrd="0" presId="urn:microsoft.com/office/officeart/2005/8/layout/hProcess9"/>
    <dgm:cxn modelId="{F91FAA76-635C-4CA0-BC94-4F5E81A3E26F}" srcId="{50227346-24F3-4C82-9FFA-32294EEC3797}" destId="{C588753C-2CB7-4A77-8B76-BA1A88C5EEC0}" srcOrd="2" destOrd="0" parTransId="{5B18EFB4-4BCA-4EE4-BF98-417D0401D529}" sibTransId="{A0F83EBE-5563-4E77-ACC7-63ECA087E304}"/>
    <dgm:cxn modelId="{5A50FB11-FF58-45C3-807B-B587146FE9D3}" srcId="{50227346-24F3-4C82-9FFA-32294EEC3797}" destId="{E60C025B-4961-43C3-9991-A477725BAFB9}" srcOrd="1" destOrd="0" parTransId="{CF56100A-21E5-47D2-9848-6C3F2526246E}" sibTransId="{A851657A-28F5-40FF-8CD6-A0275B934C39}"/>
    <dgm:cxn modelId="{FD6A5CAA-44DF-4436-8FA0-D3B3E8EBE3E2}" type="presOf" srcId="{9E9079E9-2DFD-4A67-B960-8F918BA6F54D}" destId="{DC0B0D30-F64E-4604-B4FE-838D99B98AB3}" srcOrd="0" destOrd="0" presId="urn:microsoft.com/office/officeart/2005/8/layout/hProcess9"/>
    <dgm:cxn modelId="{9053B8B2-8AB7-46D6-BFD7-B713CC581938}" type="presOf" srcId="{C588753C-2CB7-4A77-8B76-BA1A88C5EEC0}" destId="{8096B1FA-5FFD-4B2C-9E77-1F272596BD4A}" srcOrd="0" destOrd="0" presId="urn:microsoft.com/office/officeart/2005/8/layout/hProcess9"/>
    <dgm:cxn modelId="{F7649B93-E9BB-449B-A34B-E0B6D34EE946}" srcId="{50227346-24F3-4C82-9FFA-32294EEC3797}" destId="{9E9079E9-2DFD-4A67-B960-8F918BA6F54D}" srcOrd="0" destOrd="0" parTransId="{1618F3E0-B07A-453F-BD76-DAED2D9C9CCE}" sibTransId="{520F859B-21B5-4813-8565-E5041C983347}"/>
    <dgm:cxn modelId="{D2839FDB-C0E7-49FD-9CD2-83760BF3C749}" type="presOf" srcId="{F542D009-65C7-48A9-8077-B61C0D0E3D35}" destId="{015843AC-558E-43B8-8A28-49D8C9D3D3FE}" srcOrd="0" destOrd="0" presId="urn:microsoft.com/office/officeart/2005/8/layout/hProcess9"/>
    <dgm:cxn modelId="{00D8F0D3-C7E1-44F9-BDF5-C7269ED0535A}" type="presOf" srcId="{95BA6D60-55E2-4693-B2B9-B0D33AD68ED2}" destId="{574C3D78-B522-497D-B70F-4D2E309996F0}" srcOrd="0" destOrd="0" presId="urn:microsoft.com/office/officeart/2005/8/layout/hProcess9"/>
    <dgm:cxn modelId="{262CD4C9-FD62-4CBD-8F7E-6A2F4A9AB3B5}" srcId="{50227346-24F3-4C82-9FFA-32294EEC3797}" destId="{F542D009-65C7-48A9-8077-B61C0D0E3D35}" srcOrd="4" destOrd="0" parTransId="{EC86FA12-6087-483A-AD1B-62DB609F87FB}" sibTransId="{D8C735BC-1791-4F66-9657-2BA4AC56C6B5}"/>
    <dgm:cxn modelId="{6000D15E-8F18-4592-89C7-46C982F024DB}" type="presParOf" srcId="{5E5BE1B8-9919-4F9C-B468-6F935A2EAFD6}" destId="{B99F72E1-9A97-4D0B-83B2-B758D6308A9A}" srcOrd="0" destOrd="0" presId="urn:microsoft.com/office/officeart/2005/8/layout/hProcess9"/>
    <dgm:cxn modelId="{E97D2042-BA78-462F-8B0A-BA0EE994D1F7}" type="presParOf" srcId="{5E5BE1B8-9919-4F9C-B468-6F935A2EAFD6}" destId="{8AC55B37-22EA-40E7-85A8-E98EBB9E9D8C}" srcOrd="1" destOrd="0" presId="urn:microsoft.com/office/officeart/2005/8/layout/hProcess9"/>
    <dgm:cxn modelId="{5D4195E2-AF7F-4C13-81D5-7C8A21F86DB6}" type="presParOf" srcId="{8AC55B37-22EA-40E7-85A8-E98EBB9E9D8C}" destId="{DC0B0D30-F64E-4604-B4FE-838D99B98AB3}" srcOrd="0" destOrd="0" presId="urn:microsoft.com/office/officeart/2005/8/layout/hProcess9"/>
    <dgm:cxn modelId="{322EC779-FADF-4B25-A42B-83B4BA62200F}" type="presParOf" srcId="{8AC55B37-22EA-40E7-85A8-E98EBB9E9D8C}" destId="{B8BAF199-DC5A-4527-A331-6C426706E00F}" srcOrd="1" destOrd="0" presId="urn:microsoft.com/office/officeart/2005/8/layout/hProcess9"/>
    <dgm:cxn modelId="{5231186C-8E2D-4BF5-ABC3-C5A5936DA542}" type="presParOf" srcId="{8AC55B37-22EA-40E7-85A8-E98EBB9E9D8C}" destId="{957E0CE6-D55E-40CC-AE05-479D3600EA39}" srcOrd="2" destOrd="0" presId="urn:microsoft.com/office/officeart/2005/8/layout/hProcess9"/>
    <dgm:cxn modelId="{43D379A2-A488-48C8-B7A4-08CB36582921}" type="presParOf" srcId="{8AC55B37-22EA-40E7-85A8-E98EBB9E9D8C}" destId="{392FBEA1-A74D-418E-8D1F-3FF1939E4EEA}" srcOrd="3" destOrd="0" presId="urn:microsoft.com/office/officeart/2005/8/layout/hProcess9"/>
    <dgm:cxn modelId="{EF49583E-03EC-4516-8308-12C3B3A7DA98}" type="presParOf" srcId="{8AC55B37-22EA-40E7-85A8-E98EBB9E9D8C}" destId="{8096B1FA-5FFD-4B2C-9E77-1F272596BD4A}" srcOrd="4" destOrd="0" presId="urn:microsoft.com/office/officeart/2005/8/layout/hProcess9"/>
    <dgm:cxn modelId="{7BD3B45B-9C80-48B5-A353-E408FE9C3CD2}" type="presParOf" srcId="{8AC55B37-22EA-40E7-85A8-E98EBB9E9D8C}" destId="{35DF9379-A39C-447F-A566-FC60DC946579}" srcOrd="5" destOrd="0" presId="urn:microsoft.com/office/officeart/2005/8/layout/hProcess9"/>
    <dgm:cxn modelId="{EBF18744-3F70-4546-B00E-72A99D455B54}" type="presParOf" srcId="{8AC55B37-22EA-40E7-85A8-E98EBB9E9D8C}" destId="{574C3D78-B522-497D-B70F-4D2E309996F0}" srcOrd="6" destOrd="0" presId="urn:microsoft.com/office/officeart/2005/8/layout/hProcess9"/>
    <dgm:cxn modelId="{F00D6254-0A51-4EBB-BC01-0BE0000530DA}" type="presParOf" srcId="{8AC55B37-22EA-40E7-85A8-E98EBB9E9D8C}" destId="{367E797A-3D89-4D55-88DF-0544D2140FEC}" srcOrd="7" destOrd="0" presId="urn:microsoft.com/office/officeart/2005/8/layout/hProcess9"/>
    <dgm:cxn modelId="{AB4ADFF8-E22E-42CE-9F88-5C2E80B924CD}" type="presParOf" srcId="{8AC55B37-22EA-40E7-85A8-E98EBB9E9D8C}" destId="{015843AC-558E-43B8-8A28-49D8C9D3D3FE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AA86217-27DA-4DC1-B145-5CBABD07E0CC}" type="doc">
      <dgm:prSet loTypeId="urn:microsoft.com/office/officeart/2005/8/layout/radial6" loCatId="cycle" qsTypeId="urn:microsoft.com/office/officeart/2005/8/quickstyle/3d3" qsCatId="3D" csTypeId="urn:microsoft.com/office/officeart/2005/8/colors/accent4_2" csCatId="accent4" phldr="1"/>
      <dgm:spPr/>
      <dgm:t>
        <a:bodyPr/>
        <a:lstStyle/>
        <a:p>
          <a:endParaRPr lang="en-GB"/>
        </a:p>
      </dgm:t>
    </dgm:pt>
    <dgm:pt modelId="{ECAA5E0F-025D-4F67-A35B-820C60213C34}">
      <dgm:prSet phldrT="[Text]" custT="1"/>
      <dgm:spPr/>
      <dgm:t>
        <a:bodyPr/>
        <a:lstStyle/>
        <a:p>
          <a:r>
            <a:rPr lang="en-GB" sz="1800" b="1" dirty="0">
              <a:solidFill>
                <a:schemeClr val="tx1"/>
              </a:solidFill>
            </a:rPr>
            <a:t>Planning and timeliness</a:t>
          </a:r>
        </a:p>
      </dgm:t>
    </dgm:pt>
    <dgm:pt modelId="{21224CBA-9148-4FA3-9448-A48FE515140C}" type="parTrans" cxnId="{1DACC862-E084-4510-8085-09A9C0996F31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ACE2230A-CB2B-4A7C-8F9A-1BA3EC51AFDD}" type="sibTrans" cxnId="{1DACC862-E084-4510-8085-09A9C0996F31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C0F36E54-CB73-47BD-A723-ACC5755AC1CC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Planning</a:t>
          </a:r>
        </a:p>
      </dgm:t>
    </dgm:pt>
    <dgm:pt modelId="{1AB0EBC7-1669-4838-8BB0-04A08D21D89B}" type="parTrans" cxnId="{C0F20DBB-DD2A-4453-A73B-FF6AB314F37F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2DE57AC1-D6C4-4B52-B6DD-DC549DA14DFF}" type="sibTrans" cxnId="{C0F20DBB-DD2A-4453-A73B-FF6AB314F37F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6B991588-3682-4398-BAD5-722B7BF942E1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Pressure</a:t>
          </a:r>
        </a:p>
      </dgm:t>
    </dgm:pt>
    <dgm:pt modelId="{77B60EE0-B788-4333-8314-CD8633ADBB96}" type="parTrans" cxnId="{0A128856-FC4B-4817-A514-5F1BA853FDB8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BF9BB6F2-C18B-4633-9693-118F22889EC4}" type="sibTrans" cxnId="{0A128856-FC4B-4817-A514-5F1BA853FDB8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C8D9F27F-8CDD-4558-9723-1C1FE6E6B675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Detail</a:t>
          </a:r>
        </a:p>
      </dgm:t>
    </dgm:pt>
    <dgm:pt modelId="{DF142A79-F8BC-462E-A363-5FBEF3E3CA4D}" type="parTrans" cxnId="{C79AF209-FB07-457E-B717-4F9EE07C5007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65BD4F55-375A-4464-8A65-4D2BFDD68DDE}" type="sibTrans" cxnId="{C79AF209-FB07-457E-B717-4F9EE07C5007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9F553E9B-D88C-4573-8B4F-7D0767551CB4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Getting it right</a:t>
          </a:r>
        </a:p>
      </dgm:t>
    </dgm:pt>
    <dgm:pt modelId="{3309CEBE-1D9E-4C60-8883-4B16FEED893E}" type="parTrans" cxnId="{6401ECC1-95D2-4632-A6FF-361454D45227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A1348C3A-4AC8-45E5-90B3-DF1CF8A1AAE7}" type="sibTrans" cxnId="{6401ECC1-95D2-4632-A6FF-361454D45227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90412935-1948-4314-A523-E23604B1C74D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Specification</a:t>
          </a:r>
        </a:p>
      </dgm:t>
    </dgm:pt>
    <dgm:pt modelId="{463DF821-354E-4E12-8D11-C79E5BE18ACA}" type="parTrans" cxnId="{8EE8DA53-3F0F-450D-A5D3-9747EC13C3E7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9961A00C-FF66-4EAB-AC61-633F10324AEC}" type="sibTrans" cxnId="{8EE8DA53-3F0F-450D-A5D3-9747EC13C3E7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AC63D903-2127-4CC0-8F65-11E6E9C21B0C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Outcomes</a:t>
          </a:r>
        </a:p>
      </dgm:t>
    </dgm:pt>
    <dgm:pt modelId="{6A35053F-2C75-4AC5-8500-91C3F8873FBA}" type="parTrans" cxnId="{BB7E57B5-A7BC-4536-AB53-6C42F4C9D499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C30E9213-6FA1-4B95-A164-BD209EDB65FF}" type="sibTrans" cxnId="{BB7E57B5-A7BC-4536-AB53-6C42F4C9D499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368CD69C-F634-4F69-B4BF-B8B7B38CF053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Expected levels of service delivery</a:t>
          </a:r>
        </a:p>
      </dgm:t>
    </dgm:pt>
    <dgm:pt modelId="{F209A9F6-DDC9-4D23-9ADF-92A72232D4DF}" type="parTrans" cxnId="{CFC55EAA-F164-414F-A99F-547B66BC19A0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1EA0111A-FA1F-454D-BAB4-EE26CBC95C0E}" type="sibTrans" cxnId="{CFC55EAA-F164-414F-A99F-547B66BC19A0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488C2600-F294-4D24-96A3-24317B00995B}">
      <dgm:prSet phldrT="[Text]" custT="1"/>
      <dgm:spPr/>
      <dgm:t>
        <a:bodyPr/>
        <a:lstStyle/>
        <a:p>
          <a:r>
            <a:rPr lang="en-GB" sz="1800">
              <a:solidFill>
                <a:schemeClr val="tx1"/>
              </a:solidFill>
            </a:rPr>
            <a:t>Risk</a:t>
          </a:r>
        </a:p>
      </dgm:t>
    </dgm:pt>
    <dgm:pt modelId="{A4077C0B-3AE0-482D-AF97-87C34B5AD809}" type="parTrans" cxnId="{5433BF92-919D-4357-9B44-C9668CF03A53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AB0AF2FC-0F61-4E7B-BE3A-A44785346873}" type="sibTrans" cxnId="{5433BF92-919D-4357-9B44-C9668CF03A53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F4540246-444E-40DD-B169-EAC0D96F9503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Challenges</a:t>
          </a:r>
        </a:p>
      </dgm:t>
    </dgm:pt>
    <dgm:pt modelId="{13B744A3-5920-45D4-B43D-BA325F9D504D}" type="parTrans" cxnId="{0C77D07B-6E78-44DF-ABDA-4D31C12893A0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6D78CE4B-BE60-4269-A205-0B7667F263CD}" type="sibTrans" cxnId="{0C77D07B-6E78-44DF-ABDA-4D31C12893A0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F1847B92-52B2-4E8D-8279-E82F4025F902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Opportunities</a:t>
          </a:r>
        </a:p>
      </dgm:t>
    </dgm:pt>
    <dgm:pt modelId="{2D9284A7-74D5-42BC-91BC-1AF3122C1177}" type="parTrans" cxnId="{B269F26E-7E88-4BB8-9B0E-E3D5C50C5975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0BDE79AD-5D3A-454A-8530-A316883242EA}" type="sibTrans" cxnId="{B269F26E-7E88-4BB8-9B0E-E3D5C50C5975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3097D70D-038F-4AD2-A9AB-6346FE30F3F7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Timescale</a:t>
          </a:r>
        </a:p>
      </dgm:t>
    </dgm:pt>
    <dgm:pt modelId="{ACB7C6DF-9804-43EE-AB34-66A41655F4E6}" type="parTrans" cxnId="{8D41DE82-F4EC-4AF6-9099-DD074181C42B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2BA9C4D2-6EAB-40BF-A989-53C571F71633}" type="sibTrans" cxnId="{8D41DE82-F4EC-4AF6-9099-DD074181C42B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598BFC6A-9647-437E-A0F6-C712E9586A42}" type="pres">
      <dgm:prSet presAssocID="{AAA86217-27DA-4DC1-B145-5CBABD07E0C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EC0676F-AF2B-42D2-A0B0-B39EA32E1256}" type="pres">
      <dgm:prSet presAssocID="{ECAA5E0F-025D-4F67-A35B-820C60213C34}" presName="centerShape" presStyleLbl="node0" presStyleIdx="0" presStyleCnt="1" custScaleX="145689" custScaleY="154135"/>
      <dgm:spPr/>
      <dgm:t>
        <a:bodyPr/>
        <a:lstStyle/>
        <a:p>
          <a:endParaRPr lang="en-GB"/>
        </a:p>
      </dgm:t>
    </dgm:pt>
    <dgm:pt modelId="{1CBCD9DE-B45B-464E-B4F5-65970DC41327}" type="pres">
      <dgm:prSet presAssocID="{C0F36E54-CB73-47BD-A723-ACC5755AC1CC}" presName="node" presStyleLbl="node1" presStyleIdx="0" presStyleCnt="11" custScaleX="187315" custRadScaleRad="98572" custRadScaleInc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E923382-A6D8-42DF-A289-802CCBF4D36F}" type="pres">
      <dgm:prSet presAssocID="{C0F36E54-CB73-47BD-A723-ACC5755AC1CC}" presName="dummy" presStyleCnt="0"/>
      <dgm:spPr/>
    </dgm:pt>
    <dgm:pt modelId="{93CB85E6-6C8C-4F57-9714-4602077DEAFF}" type="pres">
      <dgm:prSet presAssocID="{2DE57AC1-D6C4-4B52-B6DD-DC549DA14DFF}" presName="sibTrans" presStyleLbl="sibTrans2D1" presStyleIdx="0" presStyleCnt="11"/>
      <dgm:spPr/>
      <dgm:t>
        <a:bodyPr/>
        <a:lstStyle/>
        <a:p>
          <a:endParaRPr lang="en-GB"/>
        </a:p>
      </dgm:t>
    </dgm:pt>
    <dgm:pt modelId="{BB229B22-22C7-4901-BC49-E9F17C5147E6}" type="pres">
      <dgm:prSet presAssocID="{6B991588-3682-4398-BAD5-722B7BF942E1}" presName="node" presStyleLbl="node1" presStyleIdx="1" presStyleCnt="11" custScaleX="173052" custRadScaleRad="101960" custRadScaleInc="7948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FDE086C-7959-4258-BE40-F61D13C2A865}" type="pres">
      <dgm:prSet presAssocID="{6B991588-3682-4398-BAD5-722B7BF942E1}" presName="dummy" presStyleCnt="0"/>
      <dgm:spPr/>
    </dgm:pt>
    <dgm:pt modelId="{54540ABE-5326-4142-B003-3CBC5FD63EB2}" type="pres">
      <dgm:prSet presAssocID="{BF9BB6F2-C18B-4633-9693-118F22889EC4}" presName="sibTrans" presStyleLbl="sibTrans2D1" presStyleIdx="1" presStyleCnt="11"/>
      <dgm:spPr/>
      <dgm:t>
        <a:bodyPr/>
        <a:lstStyle/>
        <a:p>
          <a:endParaRPr lang="en-GB"/>
        </a:p>
      </dgm:t>
    </dgm:pt>
    <dgm:pt modelId="{1C794072-486C-41B2-839A-FAD028E59A59}" type="pres">
      <dgm:prSet presAssocID="{C8D9F27F-8CDD-4558-9723-1C1FE6E6B675}" presName="node" presStyleLbl="node1" presStyleIdx="2" presStyleCnt="11" custScaleX="13095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245E3FB-DEA7-441B-84F5-D0DDF784FCDF}" type="pres">
      <dgm:prSet presAssocID="{C8D9F27F-8CDD-4558-9723-1C1FE6E6B675}" presName="dummy" presStyleCnt="0"/>
      <dgm:spPr/>
    </dgm:pt>
    <dgm:pt modelId="{EA1B97C2-4B4C-434F-9C4C-A3B27E514481}" type="pres">
      <dgm:prSet presAssocID="{65BD4F55-375A-4464-8A65-4D2BFDD68DDE}" presName="sibTrans" presStyleLbl="sibTrans2D1" presStyleIdx="2" presStyleCnt="11"/>
      <dgm:spPr/>
      <dgm:t>
        <a:bodyPr/>
        <a:lstStyle/>
        <a:p>
          <a:endParaRPr lang="en-GB"/>
        </a:p>
      </dgm:t>
    </dgm:pt>
    <dgm:pt modelId="{175ED3A5-6DC7-488F-92A9-5BD16D4C5917}" type="pres">
      <dgm:prSet presAssocID="{9F553E9B-D88C-4573-8B4F-7D0767551CB4}" presName="node" presStyleLbl="node1" presStyleIdx="3" presStyleCnt="11" custScaleX="21049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4A12AF0-F4FC-468B-8F1E-2A8C919C56FD}" type="pres">
      <dgm:prSet presAssocID="{9F553E9B-D88C-4573-8B4F-7D0767551CB4}" presName="dummy" presStyleCnt="0"/>
      <dgm:spPr/>
    </dgm:pt>
    <dgm:pt modelId="{6FB030B8-0180-46D8-8428-F4BE79E2475A}" type="pres">
      <dgm:prSet presAssocID="{A1348C3A-4AC8-45E5-90B3-DF1CF8A1AAE7}" presName="sibTrans" presStyleLbl="sibTrans2D1" presStyleIdx="3" presStyleCnt="11"/>
      <dgm:spPr/>
      <dgm:t>
        <a:bodyPr/>
        <a:lstStyle/>
        <a:p>
          <a:endParaRPr lang="en-GB"/>
        </a:p>
      </dgm:t>
    </dgm:pt>
    <dgm:pt modelId="{0D95DE15-D999-42B2-A68D-B457F362FE15}" type="pres">
      <dgm:prSet presAssocID="{90412935-1948-4314-A523-E23604B1C74D}" presName="node" presStyleLbl="node1" presStyleIdx="4" presStyleCnt="11" custScaleX="294005" custRadScaleRad="98735" custRadScaleInc="-3375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855BE1B-7061-46B2-BC52-D63D0CE203AA}" type="pres">
      <dgm:prSet presAssocID="{90412935-1948-4314-A523-E23604B1C74D}" presName="dummy" presStyleCnt="0"/>
      <dgm:spPr/>
    </dgm:pt>
    <dgm:pt modelId="{EF09D414-8184-4D2C-9A58-09F0D87FDBDD}" type="pres">
      <dgm:prSet presAssocID="{9961A00C-FF66-4EAB-AC61-633F10324AEC}" presName="sibTrans" presStyleLbl="sibTrans2D1" presStyleIdx="4" presStyleCnt="11"/>
      <dgm:spPr/>
      <dgm:t>
        <a:bodyPr/>
        <a:lstStyle/>
        <a:p>
          <a:endParaRPr lang="en-GB"/>
        </a:p>
      </dgm:t>
    </dgm:pt>
    <dgm:pt modelId="{4E19F5B6-86F1-4BA9-9AA4-D2352044F7A7}" type="pres">
      <dgm:prSet presAssocID="{AC63D903-2127-4CC0-8F65-11E6E9C21B0C}" presName="node" presStyleLbl="node1" presStyleIdx="5" presStyleCnt="11" custScaleX="22897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0C71A2E-7342-49E2-870E-08CC852D67C8}" type="pres">
      <dgm:prSet presAssocID="{AC63D903-2127-4CC0-8F65-11E6E9C21B0C}" presName="dummy" presStyleCnt="0"/>
      <dgm:spPr/>
    </dgm:pt>
    <dgm:pt modelId="{8DB987D1-D8F0-4AF1-95AB-C2150E4A6BED}" type="pres">
      <dgm:prSet presAssocID="{C30E9213-6FA1-4B95-A164-BD209EDB65FF}" presName="sibTrans" presStyleLbl="sibTrans2D1" presStyleIdx="5" presStyleCnt="11"/>
      <dgm:spPr/>
      <dgm:t>
        <a:bodyPr/>
        <a:lstStyle/>
        <a:p>
          <a:endParaRPr lang="en-GB"/>
        </a:p>
      </dgm:t>
    </dgm:pt>
    <dgm:pt modelId="{1706E328-F317-4186-819C-FB76DE37CE8D}" type="pres">
      <dgm:prSet presAssocID="{368CD69C-F634-4F69-B4BF-B8B7B38CF053}" presName="node" presStyleLbl="node1" presStyleIdx="6" presStyleCnt="11" custScaleX="347424" custScaleY="141625" custRadScaleRad="114425" custRadScaleInc="21888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00ADD6D-EA60-42C2-B5E8-BC240FA3611B}" type="pres">
      <dgm:prSet presAssocID="{368CD69C-F634-4F69-B4BF-B8B7B38CF053}" presName="dummy" presStyleCnt="0"/>
      <dgm:spPr/>
    </dgm:pt>
    <dgm:pt modelId="{47BD8F3C-C467-485F-8DE7-27AC0602890C}" type="pres">
      <dgm:prSet presAssocID="{1EA0111A-FA1F-454D-BAB4-EE26CBC95C0E}" presName="sibTrans" presStyleLbl="sibTrans2D1" presStyleIdx="6" presStyleCnt="11"/>
      <dgm:spPr/>
      <dgm:t>
        <a:bodyPr/>
        <a:lstStyle/>
        <a:p>
          <a:endParaRPr lang="en-GB"/>
        </a:p>
      </dgm:t>
    </dgm:pt>
    <dgm:pt modelId="{B3A21B6D-0FFB-47AC-AF1F-0F3A8BEE4FD7}" type="pres">
      <dgm:prSet presAssocID="{488C2600-F294-4D24-96A3-24317B00995B}" presName="node" presStyleLbl="node1" presStyleIdx="7" presStyleCnt="11" custRadScaleRad="110944" custRadScaleInc="17453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C8177BF-FA79-4E02-B7AB-76847428F8E1}" type="pres">
      <dgm:prSet presAssocID="{488C2600-F294-4D24-96A3-24317B00995B}" presName="dummy" presStyleCnt="0"/>
      <dgm:spPr/>
    </dgm:pt>
    <dgm:pt modelId="{56FE6B19-D822-4227-87CD-55C4760271D4}" type="pres">
      <dgm:prSet presAssocID="{AB0AF2FC-0F61-4E7B-BE3A-A44785346873}" presName="sibTrans" presStyleLbl="sibTrans2D1" presStyleIdx="7" presStyleCnt="11"/>
      <dgm:spPr/>
      <dgm:t>
        <a:bodyPr/>
        <a:lstStyle/>
        <a:p>
          <a:endParaRPr lang="en-GB"/>
        </a:p>
      </dgm:t>
    </dgm:pt>
    <dgm:pt modelId="{D0DB5DD8-46C7-40EB-9EC3-36BD8E85D189}" type="pres">
      <dgm:prSet presAssocID="{F4540246-444E-40DD-B169-EAC0D96F9503}" presName="node" presStyleLbl="node1" presStyleIdx="8" presStyleCnt="11" custScaleX="242611" custRadScaleRad="103544" custRadScaleInc="8947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586DB2-83E5-4C50-A136-FFC62E119757}" type="pres">
      <dgm:prSet presAssocID="{F4540246-444E-40DD-B169-EAC0D96F9503}" presName="dummy" presStyleCnt="0"/>
      <dgm:spPr/>
    </dgm:pt>
    <dgm:pt modelId="{6988C7FF-5463-4EAE-9898-3734B02DA2BF}" type="pres">
      <dgm:prSet presAssocID="{6D78CE4B-BE60-4269-A205-0B7667F263CD}" presName="sibTrans" presStyleLbl="sibTrans2D1" presStyleIdx="8" presStyleCnt="11"/>
      <dgm:spPr/>
      <dgm:t>
        <a:bodyPr/>
        <a:lstStyle/>
        <a:p>
          <a:endParaRPr lang="en-GB"/>
        </a:p>
      </dgm:t>
    </dgm:pt>
    <dgm:pt modelId="{55CF62E6-5A24-4FCA-8AAA-8ADEF874E356}" type="pres">
      <dgm:prSet presAssocID="{F1847B92-52B2-4E8D-8279-E82F4025F902}" presName="node" presStyleLbl="node1" presStyleIdx="9" presStyleCnt="11" custScaleX="27843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6788385-71D8-4AF0-A1A3-ECC818E9BFFF}" type="pres">
      <dgm:prSet presAssocID="{F1847B92-52B2-4E8D-8279-E82F4025F902}" presName="dummy" presStyleCnt="0"/>
      <dgm:spPr/>
    </dgm:pt>
    <dgm:pt modelId="{DDE9C8BB-13B6-4AE8-AB89-1D7E3EF7DF50}" type="pres">
      <dgm:prSet presAssocID="{0BDE79AD-5D3A-454A-8530-A316883242EA}" presName="sibTrans" presStyleLbl="sibTrans2D1" presStyleIdx="9" presStyleCnt="11"/>
      <dgm:spPr/>
      <dgm:t>
        <a:bodyPr/>
        <a:lstStyle/>
        <a:p>
          <a:endParaRPr lang="en-GB"/>
        </a:p>
      </dgm:t>
    </dgm:pt>
    <dgm:pt modelId="{77E7EC07-C707-4A1E-A0C9-46D44CE26B21}" type="pres">
      <dgm:prSet presAssocID="{3097D70D-038F-4AD2-A9AB-6346FE30F3F7}" presName="node" presStyleLbl="node1" presStyleIdx="10" presStyleCnt="11" custScaleX="201055" custRadScaleRad="103274" custRadScaleInc="-5826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DD72964-7481-49E5-A6E8-A89D7666170A}" type="pres">
      <dgm:prSet presAssocID="{3097D70D-038F-4AD2-A9AB-6346FE30F3F7}" presName="dummy" presStyleCnt="0"/>
      <dgm:spPr/>
    </dgm:pt>
    <dgm:pt modelId="{B78568AC-DDD4-4D84-A417-9555A5E363E4}" type="pres">
      <dgm:prSet presAssocID="{2BA9C4D2-6EAB-40BF-A989-53C571F71633}" presName="sibTrans" presStyleLbl="sibTrans2D1" presStyleIdx="10" presStyleCnt="11"/>
      <dgm:spPr/>
      <dgm:t>
        <a:bodyPr/>
        <a:lstStyle/>
        <a:p>
          <a:endParaRPr lang="en-GB"/>
        </a:p>
      </dgm:t>
    </dgm:pt>
  </dgm:ptLst>
  <dgm:cxnLst>
    <dgm:cxn modelId="{6401ECC1-95D2-4632-A6FF-361454D45227}" srcId="{ECAA5E0F-025D-4F67-A35B-820C60213C34}" destId="{9F553E9B-D88C-4573-8B4F-7D0767551CB4}" srcOrd="3" destOrd="0" parTransId="{3309CEBE-1D9E-4C60-8883-4B16FEED893E}" sibTransId="{A1348C3A-4AC8-45E5-90B3-DF1CF8A1AAE7}"/>
    <dgm:cxn modelId="{0A128856-FC4B-4817-A514-5F1BA853FDB8}" srcId="{ECAA5E0F-025D-4F67-A35B-820C60213C34}" destId="{6B991588-3682-4398-BAD5-722B7BF942E1}" srcOrd="1" destOrd="0" parTransId="{77B60EE0-B788-4333-8314-CD8633ADBB96}" sibTransId="{BF9BB6F2-C18B-4633-9693-118F22889EC4}"/>
    <dgm:cxn modelId="{AE3557AA-DBF9-4FAD-90E7-36B2CEBE8A2F}" type="presOf" srcId="{C8D9F27F-8CDD-4558-9723-1C1FE6E6B675}" destId="{1C794072-486C-41B2-839A-FAD028E59A59}" srcOrd="0" destOrd="0" presId="urn:microsoft.com/office/officeart/2005/8/layout/radial6"/>
    <dgm:cxn modelId="{43B48484-CBB8-4EA4-B4C6-B40CE0E88EFB}" type="presOf" srcId="{2BA9C4D2-6EAB-40BF-A989-53C571F71633}" destId="{B78568AC-DDD4-4D84-A417-9555A5E363E4}" srcOrd="0" destOrd="0" presId="urn:microsoft.com/office/officeart/2005/8/layout/radial6"/>
    <dgm:cxn modelId="{07876F02-6165-470B-A81F-D9849298FB24}" type="presOf" srcId="{F1847B92-52B2-4E8D-8279-E82F4025F902}" destId="{55CF62E6-5A24-4FCA-8AAA-8ADEF874E356}" srcOrd="0" destOrd="0" presId="urn:microsoft.com/office/officeart/2005/8/layout/radial6"/>
    <dgm:cxn modelId="{E888C876-0CC9-4D6D-8B9C-AA032D36FFD6}" type="presOf" srcId="{AAA86217-27DA-4DC1-B145-5CBABD07E0CC}" destId="{598BFC6A-9647-437E-A0F6-C712E9586A42}" srcOrd="0" destOrd="0" presId="urn:microsoft.com/office/officeart/2005/8/layout/radial6"/>
    <dgm:cxn modelId="{7EB40421-45A9-449F-B5E8-38A6323598D1}" type="presOf" srcId="{9F553E9B-D88C-4573-8B4F-7D0767551CB4}" destId="{175ED3A5-6DC7-488F-92A9-5BD16D4C5917}" srcOrd="0" destOrd="0" presId="urn:microsoft.com/office/officeart/2005/8/layout/radial6"/>
    <dgm:cxn modelId="{EC8938AD-776C-45E4-9361-D5AC63666411}" type="presOf" srcId="{C30E9213-6FA1-4B95-A164-BD209EDB65FF}" destId="{8DB987D1-D8F0-4AF1-95AB-C2150E4A6BED}" srcOrd="0" destOrd="0" presId="urn:microsoft.com/office/officeart/2005/8/layout/radial6"/>
    <dgm:cxn modelId="{B269F26E-7E88-4BB8-9B0E-E3D5C50C5975}" srcId="{ECAA5E0F-025D-4F67-A35B-820C60213C34}" destId="{F1847B92-52B2-4E8D-8279-E82F4025F902}" srcOrd="9" destOrd="0" parTransId="{2D9284A7-74D5-42BC-91BC-1AF3122C1177}" sibTransId="{0BDE79AD-5D3A-454A-8530-A316883242EA}"/>
    <dgm:cxn modelId="{570EFFAA-0882-4EF8-953E-4F2E4D2A62BD}" type="presOf" srcId="{ECAA5E0F-025D-4F67-A35B-820C60213C34}" destId="{EEC0676F-AF2B-42D2-A0B0-B39EA32E1256}" srcOrd="0" destOrd="0" presId="urn:microsoft.com/office/officeart/2005/8/layout/radial6"/>
    <dgm:cxn modelId="{A0E083EA-655D-4632-91B4-D59698FA9036}" type="presOf" srcId="{65BD4F55-375A-4464-8A65-4D2BFDD68DDE}" destId="{EA1B97C2-4B4C-434F-9C4C-A3B27E514481}" srcOrd="0" destOrd="0" presId="urn:microsoft.com/office/officeart/2005/8/layout/radial6"/>
    <dgm:cxn modelId="{8BE9D875-F5DB-4274-9B0C-A1DA7187AD2A}" type="presOf" srcId="{3097D70D-038F-4AD2-A9AB-6346FE30F3F7}" destId="{77E7EC07-C707-4A1E-A0C9-46D44CE26B21}" srcOrd="0" destOrd="0" presId="urn:microsoft.com/office/officeart/2005/8/layout/radial6"/>
    <dgm:cxn modelId="{18674951-111F-48BD-B2B9-F9FAE42B582F}" type="presOf" srcId="{AB0AF2FC-0F61-4E7B-BE3A-A44785346873}" destId="{56FE6B19-D822-4227-87CD-55C4760271D4}" srcOrd="0" destOrd="0" presId="urn:microsoft.com/office/officeart/2005/8/layout/radial6"/>
    <dgm:cxn modelId="{C0C1565A-B6FD-4C66-A82C-F563B5680F4E}" type="presOf" srcId="{9961A00C-FF66-4EAB-AC61-633F10324AEC}" destId="{EF09D414-8184-4D2C-9A58-09F0D87FDBDD}" srcOrd="0" destOrd="0" presId="urn:microsoft.com/office/officeart/2005/8/layout/radial6"/>
    <dgm:cxn modelId="{CFC55EAA-F164-414F-A99F-547B66BC19A0}" srcId="{ECAA5E0F-025D-4F67-A35B-820C60213C34}" destId="{368CD69C-F634-4F69-B4BF-B8B7B38CF053}" srcOrd="6" destOrd="0" parTransId="{F209A9F6-DDC9-4D23-9ADF-92A72232D4DF}" sibTransId="{1EA0111A-FA1F-454D-BAB4-EE26CBC95C0E}"/>
    <dgm:cxn modelId="{C0F20DBB-DD2A-4453-A73B-FF6AB314F37F}" srcId="{ECAA5E0F-025D-4F67-A35B-820C60213C34}" destId="{C0F36E54-CB73-47BD-A723-ACC5755AC1CC}" srcOrd="0" destOrd="0" parTransId="{1AB0EBC7-1669-4838-8BB0-04A08D21D89B}" sibTransId="{2DE57AC1-D6C4-4B52-B6DD-DC549DA14DFF}"/>
    <dgm:cxn modelId="{8B87B616-6405-443A-9CF9-4D30539BA13D}" type="presOf" srcId="{AC63D903-2127-4CC0-8F65-11E6E9C21B0C}" destId="{4E19F5B6-86F1-4BA9-9AA4-D2352044F7A7}" srcOrd="0" destOrd="0" presId="urn:microsoft.com/office/officeart/2005/8/layout/radial6"/>
    <dgm:cxn modelId="{2702059D-E36E-49F8-8089-A738A5854257}" type="presOf" srcId="{2DE57AC1-D6C4-4B52-B6DD-DC549DA14DFF}" destId="{93CB85E6-6C8C-4F57-9714-4602077DEAFF}" srcOrd="0" destOrd="0" presId="urn:microsoft.com/office/officeart/2005/8/layout/radial6"/>
    <dgm:cxn modelId="{8EE8DA53-3F0F-450D-A5D3-9747EC13C3E7}" srcId="{ECAA5E0F-025D-4F67-A35B-820C60213C34}" destId="{90412935-1948-4314-A523-E23604B1C74D}" srcOrd="4" destOrd="0" parTransId="{463DF821-354E-4E12-8D11-C79E5BE18ACA}" sibTransId="{9961A00C-FF66-4EAB-AC61-633F10324AEC}"/>
    <dgm:cxn modelId="{0C77D07B-6E78-44DF-ABDA-4D31C12893A0}" srcId="{ECAA5E0F-025D-4F67-A35B-820C60213C34}" destId="{F4540246-444E-40DD-B169-EAC0D96F9503}" srcOrd="8" destOrd="0" parTransId="{13B744A3-5920-45D4-B43D-BA325F9D504D}" sibTransId="{6D78CE4B-BE60-4269-A205-0B7667F263CD}"/>
    <dgm:cxn modelId="{EF00396B-70E9-4181-9E59-18A735D7F764}" type="presOf" srcId="{6D78CE4B-BE60-4269-A205-0B7667F263CD}" destId="{6988C7FF-5463-4EAE-9898-3734B02DA2BF}" srcOrd="0" destOrd="0" presId="urn:microsoft.com/office/officeart/2005/8/layout/radial6"/>
    <dgm:cxn modelId="{5433BF92-919D-4357-9B44-C9668CF03A53}" srcId="{ECAA5E0F-025D-4F67-A35B-820C60213C34}" destId="{488C2600-F294-4D24-96A3-24317B00995B}" srcOrd="7" destOrd="0" parTransId="{A4077C0B-3AE0-482D-AF97-87C34B5AD809}" sibTransId="{AB0AF2FC-0F61-4E7B-BE3A-A44785346873}"/>
    <dgm:cxn modelId="{FD8D7D6F-9F59-4F1D-9DF0-E64D9CCEFE9B}" type="presOf" srcId="{6B991588-3682-4398-BAD5-722B7BF942E1}" destId="{BB229B22-22C7-4901-BC49-E9F17C5147E6}" srcOrd="0" destOrd="0" presId="urn:microsoft.com/office/officeart/2005/8/layout/radial6"/>
    <dgm:cxn modelId="{3A444979-093C-4FC8-8AC4-C7CA4BEC452D}" type="presOf" srcId="{90412935-1948-4314-A523-E23604B1C74D}" destId="{0D95DE15-D999-42B2-A68D-B457F362FE15}" srcOrd="0" destOrd="0" presId="urn:microsoft.com/office/officeart/2005/8/layout/radial6"/>
    <dgm:cxn modelId="{C79AF209-FB07-457E-B717-4F9EE07C5007}" srcId="{ECAA5E0F-025D-4F67-A35B-820C60213C34}" destId="{C8D9F27F-8CDD-4558-9723-1C1FE6E6B675}" srcOrd="2" destOrd="0" parTransId="{DF142A79-F8BC-462E-A363-5FBEF3E3CA4D}" sibTransId="{65BD4F55-375A-4464-8A65-4D2BFDD68DDE}"/>
    <dgm:cxn modelId="{F1E501DB-01FC-4181-B0B9-1D12AEBD0C48}" type="presOf" srcId="{368CD69C-F634-4F69-B4BF-B8B7B38CF053}" destId="{1706E328-F317-4186-819C-FB76DE37CE8D}" srcOrd="0" destOrd="0" presId="urn:microsoft.com/office/officeart/2005/8/layout/radial6"/>
    <dgm:cxn modelId="{96D9E1FF-13E2-43C6-81A7-C99800277365}" type="presOf" srcId="{BF9BB6F2-C18B-4633-9693-118F22889EC4}" destId="{54540ABE-5326-4142-B003-3CBC5FD63EB2}" srcOrd="0" destOrd="0" presId="urn:microsoft.com/office/officeart/2005/8/layout/radial6"/>
    <dgm:cxn modelId="{80905E8F-2B73-4694-B349-C7081AF87294}" type="presOf" srcId="{1EA0111A-FA1F-454D-BAB4-EE26CBC95C0E}" destId="{47BD8F3C-C467-485F-8DE7-27AC0602890C}" srcOrd="0" destOrd="0" presId="urn:microsoft.com/office/officeart/2005/8/layout/radial6"/>
    <dgm:cxn modelId="{A31732D9-BF54-4E07-8D67-94CA5CA630EE}" type="presOf" srcId="{0BDE79AD-5D3A-454A-8530-A316883242EA}" destId="{DDE9C8BB-13B6-4AE8-AB89-1D7E3EF7DF50}" srcOrd="0" destOrd="0" presId="urn:microsoft.com/office/officeart/2005/8/layout/radial6"/>
    <dgm:cxn modelId="{3425BDF8-5890-44BA-AAC3-866E875DBA48}" type="presOf" srcId="{C0F36E54-CB73-47BD-A723-ACC5755AC1CC}" destId="{1CBCD9DE-B45B-464E-B4F5-65970DC41327}" srcOrd="0" destOrd="0" presId="urn:microsoft.com/office/officeart/2005/8/layout/radial6"/>
    <dgm:cxn modelId="{2D84729D-B5B3-4F95-A105-7B0C03E74F37}" type="presOf" srcId="{F4540246-444E-40DD-B169-EAC0D96F9503}" destId="{D0DB5DD8-46C7-40EB-9EC3-36BD8E85D189}" srcOrd="0" destOrd="0" presId="urn:microsoft.com/office/officeart/2005/8/layout/radial6"/>
    <dgm:cxn modelId="{8D41DE82-F4EC-4AF6-9099-DD074181C42B}" srcId="{ECAA5E0F-025D-4F67-A35B-820C60213C34}" destId="{3097D70D-038F-4AD2-A9AB-6346FE30F3F7}" srcOrd="10" destOrd="0" parTransId="{ACB7C6DF-9804-43EE-AB34-66A41655F4E6}" sibTransId="{2BA9C4D2-6EAB-40BF-A989-53C571F71633}"/>
    <dgm:cxn modelId="{1DACC862-E084-4510-8085-09A9C0996F31}" srcId="{AAA86217-27DA-4DC1-B145-5CBABD07E0CC}" destId="{ECAA5E0F-025D-4F67-A35B-820C60213C34}" srcOrd="0" destOrd="0" parTransId="{21224CBA-9148-4FA3-9448-A48FE515140C}" sibTransId="{ACE2230A-CB2B-4A7C-8F9A-1BA3EC51AFDD}"/>
    <dgm:cxn modelId="{ECFBC681-FAB7-4820-885B-ABC83A063A7E}" type="presOf" srcId="{488C2600-F294-4D24-96A3-24317B00995B}" destId="{B3A21B6D-0FFB-47AC-AF1F-0F3A8BEE4FD7}" srcOrd="0" destOrd="0" presId="urn:microsoft.com/office/officeart/2005/8/layout/radial6"/>
    <dgm:cxn modelId="{BB7E57B5-A7BC-4536-AB53-6C42F4C9D499}" srcId="{ECAA5E0F-025D-4F67-A35B-820C60213C34}" destId="{AC63D903-2127-4CC0-8F65-11E6E9C21B0C}" srcOrd="5" destOrd="0" parTransId="{6A35053F-2C75-4AC5-8500-91C3F8873FBA}" sibTransId="{C30E9213-6FA1-4B95-A164-BD209EDB65FF}"/>
    <dgm:cxn modelId="{A1D62018-6BAD-40D7-815B-8BB5243B06D3}" type="presOf" srcId="{A1348C3A-4AC8-45E5-90B3-DF1CF8A1AAE7}" destId="{6FB030B8-0180-46D8-8428-F4BE79E2475A}" srcOrd="0" destOrd="0" presId="urn:microsoft.com/office/officeart/2005/8/layout/radial6"/>
    <dgm:cxn modelId="{0C79A885-4F56-4478-B927-5B9D3EDC2D2E}" type="presParOf" srcId="{598BFC6A-9647-437E-A0F6-C712E9586A42}" destId="{EEC0676F-AF2B-42D2-A0B0-B39EA32E1256}" srcOrd="0" destOrd="0" presId="urn:microsoft.com/office/officeart/2005/8/layout/radial6"/>
    <dgm:cxn modelId="{11E10E3D-D1A7-40B6-9BDA-53C79174DCF2}" type="presParOf" srcId="{598BFC6A-9647-437E-A0F6-C712E9586A42}" destId="{1CBCD9DE-B45B-464E-B4F5-65970DC41327}" srcOrd="1" destOrd="0" presId="urn:microsoft.com/office/officeart/2005/8/layout/radial6"/>
    <dgm:cxn modelId="{681D826E-00F9-4498-BC71-466792CB1609}" type="presParOf" srcId="{598BFC6A-9647-437E-A0F6-C712E9586A42}" destId="{4E923382-A6D8-42DF-A289-802CCBF4D36F}" srcOrd="2" destOrd="0" presId="urn:microsoft.com/office/officeart/2005/8/layout/radial6"/>
    <dgm:cxn modelId="{FE18D843-984A-4A85-9FF2-324AB733B376}" type="presParOf" srcId="{598BFC6A-9647-437E-A0F6-C712E9586A42}" destId="{93CB85E6-6C8C-4F57-9714-4602077DEAFF}" srcOrd="3" destOrd="0" presId="urn:microsoft.com/office/officeart/2005/8/layout/radial6"/>
    <dgm:cxn modelId="{124FF165-DD51-406A-B987-A6101299D9DB}" type="presParOf" srcId="{598BFC6A-9647-437E-A0F6-C712E9586A42}" destId="{BB229B22-22C7-4901-BC49-E9F17C5147E6}" srcOrd="4" destOrd="0" presId="urn:microsoft.com/office/officeart/2005/8/layout/radial6"/>
    <dgm:cxn modelId="{D858EFCF-7771-4CDE-BE4D-213F93064A2D}" type="presParOf" srcId="{598BFC6A-9647-437E-A0F6-C712E9586A42}" destId="{2FDE086C-7959-4258-BE40-F61D13C2A865}" srcOrd="5" destOrd="0" presId="urn:microsoft.com/office/officeart/2005/8/layout/radial6"/>
    <dgm:cxn modelId="{D2BA8678-DE91-4A53-97E5-B1440A477257}" type="presParOf" srcId="{598BFC6A-9647-437E-A0F6-C712E9586A42}" destId="{54540ABE-5326-4142-B003-3CBC5FD63EB2}" srcOrd="6" destOrd="0" presId="urn:microsoft.com/office/officeart/2005/8/layout/radial6"/>
    <dgm:cxn modelId="{4F804201-501D-4DE6-83AB-FA1B745CEE48}" type="presParOf" srcId="{598BFC6A-9647-437E-A0F6-C712E9586A42}" destId="{1C794072-486C-41B2-839A-FAD028E59A59}" srcOrd="7" destOrd="0" presId="urn:microsoft.com/office/officeart/2005/8/layout/radial6"/>
    <dgm:cxn modelId="{E80F0437-C689-4AB0-99A0-771E9C39F414}" type="presParOf" srcId="{598BFC6A-9647-437E-A0F6-C712E9586A42}" destId="{C245E3FB-DEA7-441B-84F5-D0DDF784FCDF}" srcOrd="8" destOrd="0" presId="urn:microsoft.com/office/officeart/2005/8/layout/radial6"/>
    <dgm:cxn modelId="{E223EFB3-71C3-473D-BD9E-0C62AF5316E8}" type="presParOf" srcId="{598BFC6A-9647-437E-A0F6-C712E9586A42}" destId="{EA1B97C2-4B4C-434F-9C4C-A3B27E514481}" srcOrd="9" destOrd="0" presId="urn:microsoft.com/office/officeart/2005/8/layout/radial6"/>
    <dgm:cxn modelId="{5E7ADF8F-529E-4898-945E-10A273D9EB87}" type="presParOf" srcId="{598BFC6A-9647-437E-A0F6-C712E9586A42}" destId="{175ED3A5-6DC7-488F-92A9-5BD16D4C5917}" srcOrd="10" destOrd="0" presId="urn:microsoft.com/office/officeart/2005/8/layout/radial6"/>
    <dgm:cxn modelId="{AD2132FD-2691-4FE4-B7DD-C59B495DFB0A}" type="presParOf" srcId="{598BFC6A-9647-437E-A0F6-C712E9586A42}" destId="{44A12AF0-F4FC-468B-8F1E-2A8C919C56FD}" srcOrd="11" destOrd="0" presId="urn:microsoft.com/office/officeart/2005/8/layout/radial6"/>
    <dgm:cxn modelId="{C52C03BD-EA4A-4770-B4CF-6E1194D790F4}" type="presParOf" srcId="{598BFC6A-9647-437E-A0F6-C712E9586A42}" destId="{6FB030B8-0180-46D8-8428-F4BE79E2475A}" srcOrd="12" destOrd="0" presId="urn:microsoft.com/office/officeart/2005/8/layout/radial6"/>
    <dgm:cxn modelId="{E6212237-9D39-48A1-A5D1-A4178B495C7C}" type="presParOf" srcId="{598BFC6A-9647-437E-A0F6-C712E9586A42}" destId="{0D95DE15-D999-42B2-A68D-B457F362FE15}" srcOrd="13" destOrd="0" presId="urn:microsoft.com/office/officeart/2005/8/layout/radial6"/>
    <dgm:cxn modelId="{CE3A5476-1031-4616-AD0A-028E70CF2099}" type="presParOf" srcId="{598BFC6A-9647-437E-A0F6-C712E9586A42}" destId="{3855BE1B-7061-46B2-BC52-D63D0CE203AA}" srcOrd="14" destOrd="0" presId="urn:microsoft.com/office/officeart/2005/8/layout/radial6"/>
    <dgm:cxn modelId="{7541D596-0972-45DE-8763-349E0B93EC2E}" type="presParOf" srcId="{598BFC6A-9647-437E-A0F6-C712E9586A42}" destId="{EF09D414-8184-4D2C-9A58-09F0D87FDBDD}" srcOrd="15" destOrd="0" presId="urn:microsoft.com/office/officeart/2005/8/layout/radial6"/>
    <dgm:cxn modelId="{753FF2FE-1ECE-433E-8698-C55EFB52025A}" type="presParOf" srcId="{598BFC6A-9647-437E-A0F6-C712E9586A42}" destId="{4E19F5B6-86F1-4BA9-9AA4-D2352044F7A7}" srcOrd="16" destOrd="0" presId="urn:microsoft.com/office/officeart/2005/8/layout/radial6"/>
    <dgm:cxn modelId="{DD1EAC3F-484D-4B91-A1C2-AD96D9EB3689}" type="presParOf" srcId="{598BFC6A-9647-437E-A0F6-C712E9586A42}" destId="{90C71A2E-7342-49E2-870E-08CC852D67C8}" srcOrd="17" destOrd="0" presId="urn:microsoft.com/office/officeart/2005/8/layout/radial6"/>
    <dgm:cxn modelId="{65C6B376-C6E6-4753-BAE5-4554EBE44B56}" type="presParOf" srcId="{598BFC6A-9647-437E-A0F6-C712E9586A42}" destId="{8DB987D1-D8F0-4AF1-95AB-C2150E4A6BED}" srcOrd="18" destOrd="0" presId="urn:microsoft.com/office/officeart/2005/8/layout/radial6"/>
    <dgm:cxn modelId="{8D8A72BA-5847-4E65-8343-0FB77322F1AF}" type="presParOf" srcId="{598BFC6A-9647-437E-A0F6-C712E9586A42}" destId="{1706E328-F317-4186-819C-FB76DE37CE8D}" srcOrd="19" destOrd="0" presId="urn:microsoft.com/office/officeart/2005/8/layout/radial6"/>
    <dgm:cxn modelId="{F1A0D3AD-47C2-4F15-8791-BC113803C794}" type="presParOf" srcId="{598BFC6A-9647-437E-A0F6-C712E9586A42}" destId="{200ADD6D-EA60-42C2-B5E8-BC240FA3611B}" srcOrd="20" destOrd="0" presId="urn:microsoft.com/office/officeart/2005/8/layout/radial6"/>
    <dgm:cxn modelId="{A5C310ED-800D-4CC3-B4D1-80B952EC5689}" type="presParOf" srcId="{598BFC6A-9647-437E-A0F6-C712E9586A42}" destId="{47BD8F3C-C467-485F-8DE7-27AC0602890C}" srcOrd="21" destOrd="0" presId="urn:microsoft.com/office/officeart/2005/8/layout/radial6"/>
    <dgm:cxn modelId="{2BF4C863-CDF9-4602-A054-59F3184A929E}" type="presParOf" srcId="{598BFC6A-9647-437E-A0F6-C712E9586A42}" destId="{B3A21B6D-0FFB-47AC-AF1F-0F3A8BEE4FD7}" srcOrd="22" destOrd="0" presId="urn:microsoft.com/office/officeart/2005/8/layout/radial6"/>
    <dgm:cxn modelId="{4BBCA20F-2B2A-4B49-92ED-A1FF4389E6CD}" type="presParOf" srcId="{598BFC6A-9647-437E-A0F6-C712E9586A42}" destId="{5C8177BF-FA79-4E02-B7AB-76847428F8E1}" srcOrd="23" destOrd="0" presId="urn:microsoft.com/office/officeart/2005/8/layout/radial6"/>
    <dgm:cxn modelId="{801B10F3-BAA0-4CC7-AB05-E3C210F4888B}" type="presParOf" srcId="{598BFC6A-9647-437E-A0F6-C712E9586A42}" destId="{56FE6B19-D822-4227-87CD-55C4760271D4}" srcOrd="24" destOrd="0" presId="urn:microsoft.com/office/officeart/2005/8/layout/radial6"/>
    <dgm:cxn modelId="{B424DED0-ACF9-4915-A8BB-0BF67E11B1EF}" type="presParOf" srcId="{598BFC6A-9647-437E-A0F6-C712E9586A42}" destId="{D0DB5DD8-46C7-40EB-9EC3-36BD8E85D189}" srcOrd="25" destOrd="0" presId="urn:microsoft.com/office/officeart/2005/8/layout/radial6"/>
    <dgm:cxn modelId="{DC1E71ED-FA25-4FB7-8A90-5365094DE6F1}" type="presParOf" srcId="{598BFC6A-9647-437E-A0F6-C712E9586A42}" destId="{28586DB2-83E5-4C50-A136-FFC62E119757}" srcOrd="26" destOrd="0" presId="urn:microsoft.com/office/officeart/2005/8/layout/radial6"/>
    <dgm:cxn modelId="{A1F005E9-AAC4-4EDB-A951-0045F74C8352}" type="presParOf" srcId="{598BFC6A-9647-437E-A0F6-C712E9586A42}" destId="{6988C7FF-5463-4EAE-9898-3734B02DA2BF}" srcOrd="27" destOrd="0" presId="urn:microsoft.com/office/officeart/2005/8/layout/radial6"/>
    <dgm:cxn modelId="{3B05F10B-549E-4840-AE72-637FA8F92F86}" type="presParOf" srcId="{598BFC6A-9647-437E-A0F6-C712E9586A42}" destId="{55CF62E6-5A24-4FCA-8AAA-8ADEF874E356}" srcOrd="28" destOrd="0" presId="urn:microsoft.com/office/officeart/2005/8/layout/radial6"/>
    <dgm:cxn modelId="{56F8310A-C467-43AD-A335-D680FA6BF756}" type="presParOf" srcId="{598BFC6A-9647-437E-A0F6-C712E9586A42}" destId="{36788385-71D8-4AF0-A1A3-ECC818E9BFFF}" srcOrd="29" destOrd="0" presId="urn:microsoft.com/office/officeart/2005/8/layout/radial6"/>
    <dgm:cxn modelId="{77995549-E63F-40FE-B32D-63F3C72FA520}" type="presParOf" srcId="{598BFC6A-9647-437E-A0F6-C712E9586A42}" destId="{DDE9C8BB-13B6-4AE8-AB89-1D7E3EF7DF50}" srcOrd="30" destOrd="0" presId="urn:microsoft.com/office/officeart/2005/8/layout/radial6"/>
    <dgm:cxn modelId="{8CFD8DC3-47C6-4E33-BAB1-7B8D341D725E}" type="presParOf" srcId="{598BFC6A-9647-437E-A0F6-C712E9586A42}" destId="{77E7EC07-C707-4A1E-A0C9-46D44CE26B21}" srcOrd="31" destOrd="0" presId="urn:microsoft.com/office/officeart/2005/8/layout/radial6"/>
    <dgm:cxn modelId="{A9ABCBD3-99F9-4EF3-83C3-119D010CBD2E}" type="presParOf" srcId="{598BFC6A-9647-437E-A0F6-C712E9586A42}" destId="{DDD72964-7481-49E5-A6E8-A89D7666170A}" srcOrd="32" destOrd="0" presId="urn:microsoft.com/office/officeart/2005/8/layout/radial6"/>
    <dgm:cxn modelId="{DFAC3781-4072-42A1-9B39-82345B8F2183}" type="presParOf" srcId="{598BFC6A-9647-437E-A0F6-C712E9586A42}" destId="{B78568AC-DDD4-4D84-A417-9555A5E363E4}" srcOrd="33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227346-24F3-4C82-9FFA-32294EEC3797}" type="doc">
      <dgm:prSet loTypeId="urn:microsoft.com/office/officeart/2005/8/layout/hProcess9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GB"/>
        </a:p>
      </dgm:t>
    </dgm:pt>
    <dgm:pt modelId="{9E9079E9-2DFD-4A67-B960-8F918BA6F54D}">
      <dgm:prSet phldrT="[Text]"/>
      <dgm:spPr>
        <a:xfrm>
          <a:off x="1506" y="960120"/>
          <a:ext cx="877341" cy="1280160"/>
        </a:xfr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b="1">
              <a:solidFill>
                <a:schemeClr val="accent1"/>
              </a:solidFill>
              <a:latin typeface="Calibri"/>
              <a:ea typeface="+mn-ea"/>
              <a:cs typeface="+mn-cs"/>
            </a:rPr>
            <a:t>Research question</a:t>
          </a:r>
        </a:p>
      </dgm:t>
    </dgm:pt>
    <dgm:pt modelId="{1618F3E0-B07A-453F-BD76-DAED2D9C9CCE}" type="parTrans" cxnId="{F7649B93-E9BB-449B-A34B-E0B6D34EE946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520F859B-21B5-4813-8565-E5041C983347}" type="sibTrans" cxnId="{F7649B93-E9BB-449B-A34B-E0B6D34EE946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C588753C-2CB7-4A77-8B76-BA1A88C5EEC0}">
      <dgm:prSet phldrT="[Text]"/>
      <dgm:spPr>
        <a:xfrm>
          <a:off x="2765133" y="960120"/>
          <a:ext cx="877341" cy="1280160"/>
        </a:xfr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b="1">
              <a:solidFill>
                <a:schemeClr val="accent1"/>
              </a:solidFill>
              <a:latin typeface="Calibri"/>
              <a:ea typeface="+mn-ea"/>
              <a:cs typeface="+mn-cs"/>
            </a:rPr>
            <a:t>Selection of cases</a:t>
          </a:r>
        </a:p>
      </dgm:t>
    </dgm:pt>
    <dgm:pt modelId="{5B18EFB4-4BCA-4EE4-BF98-417D0401D529}" type="parTrans" cxnId="{F91FAA76-635C-4CA0-BC94-4F5E81A3E26F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A0F83EBE-5563-4E77-ACC7-63ECA087E304}" type="sibTrans" cxnId="{F91FAA76-635C-4CA0-BC94-4F5E81A3E26F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95BA6D60-55E2-4693-B2B9-B0D33AD68ED2}">
      <dgm:prSet phldrT="[Text]"/>
      <dgm:spPr>
        <a:xfrm>
          <a:off x="3686342" y="960120"/>
          <a:ext cx="877341" cy="1280160"/>
        </a:xfr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b="1">
              <a:solidFill>
                <a:schemeClr val="accent1"/>
              </a:solidFill>
              <a:latin typeface="Calibri"/>
              <a:ea typeface="+mn-ea"/>
              <a:cs typeface="+mn-cs"/>
            </a:rPr>
            <a:t> Conduct case study interviews, transcribe and examine data</a:t>
          </a:r>
        </a:p>
      </dgm:t>
    </dgm:pt>
    <dgm:pt modelId="{1E4AC041-6797-4D95-85B2-99F94DD4E527}" type="parTrans" cxnId="{AC0B3513-6602-49EA-8A17-2043812BCD99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A0C91DD2-2DD3-4582-B409-89E1D3A9F6BC}" type="sibTrans" cxnId="{AC0B3513-6602-49EA-8A17-2043812BCD99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E60C025B-4961-43C3-9991-A477725BAFB9}">
      <dgm:prSet phldrT="[Text]"/>
      <dgm:spPr>
        <a:xfrm>
          <a:off x="1843924" y="960120"/>
          <a:ext cx="877341" cy="1280160"/>
        </a:xfr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b="1">
              <a:solidFill>
                <a:schemeClr val="accent1"/>
              </a:solidFill>
              <a:latin typeface="Calibri"/>
              <a:ea typeface="+mn-ea"/>
              <a:cs typeface="+mn-cs"/>
            </a:rPr>
            <a:t>Design data collection</a:t>
          </a:r>
        </a:p>
      </dgm:t>
    </dgm:pt>
    <dgm:pt modelId="{CF56100A-21E5-47D2-9848-6C3F2526246E}" type="parTrans" cxnId="{5A50FB11-FF58-45C3-807B-B587146FE9D3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A851657A-28F5-40FF-8CD6-A0275B934C39}" type="sibTrans" cxnId="{5A50FB11-FF58-45C3-807B-B587146FE9D3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F542D009-65C7-48A9-8077-B61C0D0E3D35}">
      <dgm:prSet phldrT="[Text]"/>
      <dgm:spPr>
        <a:xfrm>
          <a:off x="4607551" y="960120"/>
          <a:ext cx="877341" cy="1280160"/>
        </a:xfr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b="1" dirty="0">
              <a:solidFill>
                <a:srgbClr val="FFFF00"/>
              </a:solidFill>
              <a:latin typeface="Calibri"/>
              <a:ea typeface="+mn-ea"/>
              <a:cs typeface="+mn-cs"/>
            </a:rPr>
            <a:t>Identify emerging themes</a:t>
          </a:r>
          <a:r>
            <a:rPr lang="en-GB" b="1" dirty="0">
              <a:solidFill>
                <a:schemeClr val="accent1"/>
              </a:solidFill>
              <a:latin typeface="Calibri"/>
              <a:ea typeface="+mn-ea"/>
              <a:cs typeface="+mn-cs"/>
            </a:rPr>
            <a:t>, Explore themes, Draw conclusions, Modify Theory, Suggest lessons learned, Make recommendations</a:t>
          </a:r>
        </a:p>
      </dgm:t>
    </dgm:pt>
    <dgm:pt modelId="{EC86FA12-6087-483A-AD1B-62DB609F87FB}" type="parTrans" cxnId="{262CD4C9-FD62-4CBD-8F7E-6A2F4A9AB3B5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D8C735BC-1791-4F66-9657-2BA4AC56C6B5}" type="sibTrans" cxnId="{262CD4C9-FD62-4CBD-8F7E-6A2F4A9AB3B5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5E5BE1B8-9919-4F9C-B468-6F935A2EAFD6}" type="pres">
      <dgm:prSet presAssocID="{50227346-24F3-4C82-9FFA-32294EEC3797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99F72E1-9A97-4D0B-83B2-B758D6308A9A}" type="pres">
      <dgm:prSet presAssocID="{50227346-24F3-4C82-9FFA-32294EEC3797}" presName="arrow" presStyleLbl="bgShp" presStyleIdx="0" presStyleCnt="1"/>
      <dgm:spPr>
        <a:xfrm>
          <a:off x="411479" y="0"/>
          <a:ext cx="4663440" cy="3200400"/>
        </a:xfrm>
        <a:prstGeom prst="rightArrow">
          <a:avLst/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8AC55B37-22EA-40E7-85A8-E98EBB9E9D8C}" type="pres">
      <dgm:prSet presAssocID="{50227346-24F3-4C82-9FFA-32294EEC3797}" presName="linearProcess" presStyleCnt="0"/>
      <dgm:spPr/>
    </dgm:pt>
    <dgm:pt modelId="{DC0B0D30-F64E-4604-B4FE-838D99B98AB3}" type="pres">
      <dgm:prSet presAssocID="{9E9079E9-2DFD-4A67-B960-8F918BA6F54D}" presName="textNode" presStyleLbl="node1" presStyleIdx="0" presStyleCnt="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B8BAF199-DC5A-4527-A331-6C426706E00F}" type="pres">
      <dgm:prSet presAssocID="{520F859B-21B5-4813-8565-E5041C983347}" presName="sibTrans" presStyleCnt="0"/>
      <dgm:spPr/>
    </dgm:pt>
    <dgm:pt modelId="{957E0CE6-D55E-40CC-AE05-479D3600EA39}" type="pres">
      <dgm:prSet presAssocID="{E60C025B-4961-43C3-9991-A477725BAFB9}" presName="textNode" presStyleLbl="node1" presStyleIdx="1" presStyleCnt="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392FBEA1-A74D-418E-8D1F-3FF1939E4EEA}" type="pres">
      <dgm:prSet presAssocID="{A851657A-28F5-40FF-8CD6-A0275B934C39}" presName="sibTrans" presStyleCnt="0"/>
      <dgm:spPr/>
    </dgm:pt>
    <dgm:pt modelId="{8096B1FA-5FFD-4B2C-9E77-1F272596BD4A}" type="pres">
      <dgm:prSet presAssocID="{C588753C-2CB7-4A77-8B76-BA1A88C5EEC0}" presName="textNode" presStyleLbl="node1" presStyleIdx="2" presStyleCnt="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35DF9379-A39C-447F-A566-FC60DC946579}" type="pres">
      <dgm:prSet presAssocID="{A0F83EBE-5563-4E77-ACC7-63ECA087E304}" presName="sibTrans" presStyleCnt="0"/>
      <dgm:spPr/>
    </dgm:pt>
    <dgm:pt modelId="{574C3D78-B522-497D-B70F-4D2E309996F0}" type="pres">
      <dgm:prSet presAssocID="{95BA6D60-55E2-4693-B2B9-B0D33AD68ED2}" presName="textNode" presStyleLbl="node1" presStyleIdx="3" presStyleCnt="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367E797A-3D89-4D55-88DF-0544D2140FEC}" type="pres">
      <dgm:prSet presAssocID="{A0C91DD2-2DD3-4582-B409-89E1D3A9F6BC}" presName="sibTrans" presStyleCnt="0"/>
      <dgm:spPr/>
    </dgm:pt>
    <dgm:pt modelId="{015843AC-558E-43B8-8A28-49D8C9D3D3FE}" type="pres">
      <dgm:prSet presAssocID="{F542D009-65C7-48A9-8077-B61C0D0E3D35}" presName="textNode" presStyleLbl="node1" presStyleIdx="4" presStyleCnt="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</dgm:ptLst>
  <dgm:cxnLst>
    <dgm:cxn modelId="{AC0B3513-6602-49EA-8A17-2043812BCD99}" srcId="{50227346-24F3-4C82-9FFA-32294EEC3797}" destId="{95BA6D60-55E2-4693-B2B9-B0D33AD68ED2}" srcOrd="3" destOrd="0" parTransId="{1E4AC041-6797-4D95-85B2-99F94DD4E527}" sibTransId="{A0C91DD2-2DD3-4582-B409-89E1D3A9F6BC}"/>
    <dgm:cxn modelId="{DB851466-876A-4DE5-8D4D-03B8D000A3DB}" type="presOf" srcId="{F542D009-65C7-48A9-8077-B61C0D0E3D35}" destId="{015843AC-558E-43B8-8A28-49D8C9D3D3FE}" srcOrd="0" destOrd="0" presId="urn:microsoft.com/office/officeart/2005/8/layout/hProcess9"/>
    <dgm:cxn modelId="{165FDEF7-53C4-42F4-826F-71A517ACA88D}" type="presOf" srcId="{9E9079E9-2DFD-4A67-B960-8F918BA6F54D}" destId="{DC0B0D30-F64E-4604-B4FE-838D99B98AB3}" srcOrd="0" destOrd="0" presId="urn:microsoft.com/office/officeart/2005/8/layout/hProcess9"/>
    <dgm:cxn modelId="{F91FAA76-635C-4CA0-BC94-4F5E81A3E26F}" srcId="{50227346-24F3-4C82-9FFA-32294EEC3797}" destId="{C588753C-2CB7-4A77-8B76-BA1A88C5EEC0}" srcOrd="2" destOrd="0" parTransId="{5B18EFB4-4BCA-4EE4-BF98-417D0401D529}" sibTransId="{A0F83EBE-5563-4E77-ACC7-63ECA087E304}"/>
    <dgm:cxn modelId="{DFB7773D-FEE8-4AEA-B25D-4191DE481F21}" type="presOf" srcId="{E60C025B-4961-43C3-9991-A477725BAFB9}" destId="{957E0CE6-D55E-40CC-AE05-479D3600EA39}" srcOrd="0" destOrd="0" presId="urn:microsoft.com/office/officeart/2005/8/layout/hProcess9"/>
    <dgm:cxn modelId="{5A50FB11-FF58-45C3-807B-B587146FE9D3}" srcId="{50227346-24F3-4C82-9FFA-32294EEC3797}" destId="{E60C025B-4961-43C3-9991-A477725BAFB9}" srcOrd="1" destOrd="0" parTransId="{CF56100A-21E5-47D2-9848-6C3F2526246E}" sibTransId="{A851657A-28F5-40FF-8CD6-A0275B934C39}"/>
    <dgm:cxn modelId="{F7649B93-E9BB-449B-A34B-E0B6D34EE946}" srcId="{50227346-24F3-4C82-9FFA-32294EEC3797}" destId="{9E9079E9-2DFD-4A67-B960-8F918BA6F54D}" srcOrd="0" destOrd="0" parTransId="{1618F3E0-B07A-453F-BD76-DAED2D9C9CCE}" sibTransId="{520F859B-21B5-4813-8565-E5041C983347}"/>
    <dgm:cxn modelId="{96A64C1D-F628-4FF4-A31D-AF682BC3A090}" type="presOf" srcId="{95BA6D60-55E2-4693-B2B9-B0D33AD68ED2}" destId="{574C3D78-B522-497D-B70F-4D2E309996F0}" srcOrd="0" destOrd="0" presId="urn:microsoft.com/office/officeart/2005/8/layout/hProcess9"/>
    <dgm:cxn modelId="{F54AF1F1-7A51-45BA-97EB-C70DF8FCD07B}" type="presOf" srcId="{50227346-24F3-4C82-9FFA-32294EEC3797}" destId="{5E5BE1B8-9919-4F9C-B468-6F935A2EAFD6}" srcOrd="0" destOrd="0" presId="urn:microsoft.com/office/officeart/2005/8/layout/hProcess9"/>
    <dgm:cxn modelId="{262CD4C9-FD62-4CBD-8F7E-6A2F4A9AB3B5}" srcId="{50227346-24F3-4C82-9FFA-32294EEC3797}" destId="{F542D009-65C7-48A9-8077-B61C0D0E3D35}" srcOrd="4" destOrd="0" parTransId="{EC86FA12-6087-483A-AD1B-62DB609F87FB}" sibTransId="{D8C735BC-1791-4F66-9657-2BA4AC56C6B5}"/>
    <dgm:cxn modelId="{C3C1E6D4-25D5-4C99-9FC7-106DFCFC25C0}" type="presOf" srcId="{C588753C-2CB7-4A77-8B76-BA1A88C5EEC0}" destId="{8096B1FA-5FFD-4B2C-9E77-1F272596BD4A}" srcOrd="0" destOrd="0" presId="urn:microsoft.com/office/officeart/2005/8/layout/hProcess9"/>
    <dgm:cxn modelId="{A5BAE911-1EE5-4149-81BB-9B09B731CCB2}" type="presParOf" srcId="{5E5BE1B8-9919-4F9C-B468-6F935A2EAFD6}" destId="{B99F72E1-9A97-4D0B-83B2-B758D6308A9A}" srcOrd="0" destOrd="0" presId="urn:microsoft.com/office/officeart/2005/8/layout/hProcess9"/>
    <dgm:cxn modelId="{7BF57481-BD54-4C77-9B9E-44DABA6D1D11}" type="presParOf" srcId="{5E5BE1B8-9919-4F9C-B468-6F935A2EAFD6}" destId="{8AC55B37-22EA-40E7-85A8-E98EBB9E9D8C}" srcOrd="1" destOrd="0" presId="urn:microsoft.com/office/officeart/2005/8/layout/hProcess9"/>
    <dgm:cxn modelId="{727A6FAC-1C20-4AC6-8217-E8456BB04946}" type="presParOf" srcId="{8AC55B37-22EA-40E7-85A8-E98EBB9E9D8C}" destId="{DC0B0D30-F64E-4604-B4FE-838D99B98AB3}" srcOrd="0" destOrd="0" presId="urn:microsoft.com/office/officeart/2005/8/layout/hProcess9"/>
    <dgm:cxn modelId="{3B31B149-4B55-4891-BD1C-CF278050C417}" type="presParOf" srcId="{8AC55B37-22EA-40E7-85A8-E98EBB9E9D8C}" destId="{B8BAF199-DC5A-4527-A331-6C426706E00F}" srcOrd="1" destOrd="0" presId="urn:microsoft.com/office/officeart/2005/8/layout/hProcess9"/>
    <dgm:cxn modelId="{57CDF0CA-3086-47A1-AA4D-6C399F78F1A9}" type="presParOf" srcId="{8AC55B37-22EA-40E7-85A8-E98EBB9E9D8C}" destId="{957E0CE6-D55E-40CC-AE05-479D3600EA39}" srcOrd="2" destOrd="0" presId="urn:microsoft.com/office/officeart/2005/8/layout/hProcess9"/>
    <dgm:cxn modelId="{A17722EC-B058-456D-98F1-26E8FFE9A943}" type="presParOf" srcId="{8AC55B37-22EA-40E7-85A8-E98EBB9E9D8C}" destId="{392FBEA1-A74D-418E-8D1F-3FF1939E4EEA}" srcOrd="3" destOrd="0" presId="urn:microsoft.com/office/officeart/2005/8/layout/hProcess9"/>
    <dgm:cxn modelId="{8A16240D-DAE7-48AF-955A-D6D232D8D43F}" type="presParOf" srcId="{8AC55B37-22EA-40E7-85A8-E98EBB9E9D8C}" destId="{8096B1FA-5FFD-4B2C-9E77-1F272596BD4A}" srcOrd="4" destOrd="0" presId="urn:microsoft.com/office/officeart/2005/8/layout/hProcess9"/>
    <dgm:cxn modelId="{04DD1631-A98B-4529-9EA1-2BF0233F4B9E}" type="presParOf" srcId="{8AC55B37-22EA-40E7-85A8-E98EBB9E9D8C}" destId="{35DF9379-A39C-447F-A566-FC60DC946579}" srcOrd="5" destOrd="0" presId="urn:microsoft.com/office/officeart/2005/8/layout/hProcess9"/>
    <dgm:cxn modelId="{95E1707A-938B-45C5-83AC-08E1C92703FF}" type="presParOf" srcId="{8AC55B37-22EA-40E7-85A8-E98EBB9E9D8C}" destId="{574C3D78-B522-497D-B70F-4D2E309996F0}" srcOrd="6" destOrd="0" presId="urn:microsoft.com/office/officeart/2005/8/layout/hProcess9"/>
    <dgm:cxn modelId="{46845024-170E-432C-A252-F04CB4F3FCB6}" type="presParOf" srcId="{8AC55B37-22EA-40E7-85A8-E98EBB9E9D8C}" destId="{367E797A-3D89-4D55-88DF-0544D2140FEC}" srcOrd="7" destOrd="0" presId="urn:microsoft.com/office/officeart/2005/8/layout/hProcess9"/>
    <dgm:cxn modelId="{A7EA6346-02FE-4C8C-BAAD-AEE239C30E24}" type="presParOf" srcId="{8AC55B37-22EA-40E7-85A8-E98EBB9E9D8C}" destId="{015843AC-558E-43B8-8A28-49D8C9D3D3FE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1BC257-D1AB-42AD-B5E9-DE47E0CFE7DE}" type="doc">
      <dgm:prSet loTypeId="urn:microsoft.com/office/officeart/2005/8/layout/hProcess9" loCatId="process" qsTypeId="urn:microsoft.com/office/officeart/2005/8/quickstyle/simple1" qsCatId="simple" csTypeId="urn:microsoft.com/office/officeart/2005/8/colors/colorful1#4" csCatId="colorful" phldr="1"/>
      <dgm:spPr/>
    </dgm:pt>
    <dgm:pt modelId="{B2131470-2731-4ABD-8466-349824929050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GB" b="1" dirty="0">
              <a:solidFill>
                <a:schemeClr val="accent1"/>
              </a:solidFill>
            </a:rPr>
            <a:t>Familiarisation</a:t>
          </a:r>
        </a:p>
      </dgm:t>
    </dgm:pt>
    <dgm:pt modelId="{72E8505C-D8F6-4160-B2CB-BA68D8B56B48}" type="parTrans" cxnId="{DD8F4DCF-5FDF-4D04-8C84-B0B7FC06E963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DBA9C7F0-B1A1-4B5B-9724-0F08440EC399}" type="sibTrans" cxnId="{DD8F4DCF-5FDF-4D04-8C84-B0B7FC06E963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BF77677C-EF44-4ADF-8B29-399BDCE7E3F5}">
      <dgm:prSet phldrT="[Text]"/>
      <dgm:spPr/>
      <dgm:t>
        <a:bodyPr/>
        <a:lstStyle/>
        <a:p>
          <a:r>
            <a:rPr lang="en-GB" b="1">
              <a:solidFill>
                <a:schemeClr val="accent1"/>
              </a:solidFill>
            </a:rPr>
            <a:t>Initial Coding</a:t>
          </a:r>
        </a:p>
      </dgm:t>
    </dgm:pt>
    <dgm:pt modelId="{43F888B1-773C-4FA4-B748-5F5E0DA74CE8}" type="parTrans" cxnId="{72247F18-DD16-4C39-947D-EA48C51841A2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A92F380A-3DA1-4A62-A4A7-D4D1C7D9F9AE}" type="sibTrans" cxnId="{72247F18-DD16-4C39-947D-EA48C51841A2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58F9FD86-22A6-4FA3-948F-E73A01D7B065}">
      <dgm:prSet phldrT="[Text]"/>
      <dgm:spPr>
        <a:solidFill>
          <a:srgbClr val="9999FF"/>
        </a:solidFill>
      </dgm:spPr>
      <dgm:t>
        <a:bodyPr/>
        <a:lstStyle/>
        <a:p>
          <a:r>
            <a:rPr lang="en-GB" b="1" dirty="0">
              <a:solidFill>
                <a:schemeClr val="accent1"/>
              </a:solidFill>
            </a:rPr>
            <a:t>Organisation</a:t>
          </a:r>
        </a:p>
      </dgm:t>
    </dgm:pt>
    <dgm:pt modelId="{2A38D1C5-9F5B-4C27-9F30-35D8F489C1E6}" type="parTrans" cxnId="{B0B3C4F9-F511-4DB9-8488-DE36D471AD68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6FB4A946-79E5-4C15-8194-08006645F090}" type="sibTrans" cxnId="{B0B3C4F9-F511-4DB9-8488-DE36D471AD68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6C5FAFFD-D984-4C04-B4AB-FDFAF701F140}">
      <dgm:prSet phldrT="[Text]"/>
      <dgm:spPr/>
      <dgm:t>
        <a:bodyPr/>
        <a:lstStyle/>
        <a:p>
          <a:r>
            <a:rPr lang="en-GB" b="1" dirty="0">
              <a:solidFill>
                <a:srgbClr val="FFFF00"/>
              </a:solidFill>
            </a:rPr>
            <a:t>Theme </a:t>
          </a:r>
          <a:r>
            <a:rPr lang="en-GB" b="1" dirty="0" smtClean="0">
              <a:solidFill>
                <a:srgbClr val="FFFF00"/>
              </a:solidFill>
            </a:rPr>
            <a:t>development:</a:t>
          </a:r>
        </a:p>
        <a:p>
          <a:r>
            <a:rPr lang="en-GB" b="1" dirty="0" smtClean="0">
              <a:solidFill>
                <a:srgbClr val="FFFF00"/>
              </a:solidFill>
            </a:rPr>
            <a:t> Theme concept model</a:t>
          </a:r>
          <a:endParaRPr lang="en-GB" b="1" dirty="0">
            <a:solidFill>
              <a:srgbClr val="FFFF00"/>
            </a:solidFill>
          </a:endParaRPr>
        </a:p>
      </dgm:t>
    </dgm:pt>
    <dgm:pt modelId="{96813ED3-EF79-4FF6-9B97-D4201259DD26}" type="parTrans" cxnId="{753FEA2A-3384-4806-B052-C56E47D66618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731ECE3E-5CDF-4890-B763-A4723E5079A9}" type="sibTrans" cxnId="{753FEA2A-3384-4806-B052-C56E47D66618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E904BE8B-F43A-4E35-A346-6C8C74A73F47}">
      <dgm:prSet phldrT="[Text]"/>
      <dgm:spPr>
        <a:solidFill>
          <a:srgbClr val="FF9900"/>
        </a:solidFill>
      </dgm:spPr>
      <dgm:t>
        <a:bodyPr/>
        <a:lstStyle/>
        <a:p>
          <a:r>
            <a:rPr lang="en-GB" b="1">
              <a:solidFill>
                <a:schemeClr val="accent1"/>
              </a:solidFill>
            </a:rPr>
            <a:t>Refinement</a:t>
          </a:r>
        </a:p>
      </dgm:t>
    </dgm:pt>
    <dgm:pt modelId="{976A9008-2AD8-4D06-94DC-67ED47C8C95E}" type="parTrans" cxnId="{46BED776-D978-4B0F-AA26-F75CEE01DEB0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5848E101-D5D4-451C-989E-E6B85D15754F}" type="sibTrans" cxnId="{46BED776-D978-4B0F-AA26-F75CEE01DEB0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A8CF8658-38BA-4A5B-9FC3-D47A54381FD9}">
      <dgm:prSet phldrT="[Text]"/>
      <dgm:spPr/>
      <dgm:t>
        <a:bodyPr/>
        <a:lstStyle/>
        <a:p>
          <a:r>
            <a:rPr lang="en-GB" b="1">
              <a:solidFill>
                <a:schemeClr val="accent1"/>
              </a:solidFill>
            </a:rPr>
            <a:t>Argument</a:t>
          </a:r>
        </a:p>
      </dgm:t>
    </dgm:pt>
    <dgm:pt modelId="{5E8EB24D-E500-427E-AEA3-8F14FBF46E06}" type="parTrans" cxnId="{6997B082-BDC1-4B4A-BAE4-3759ECF29468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56E7C5F3-E611-44E3-BA6A-CA7CBB7E583D}" type="sibTrans" cxnId="{6997B082-BDC1-4B4A-BAE4-3759ECF29468}">
      <dgm:prSet/>
      <dgm:spPr/>
      <dgm:t>
        <a:bodyPr/>
        <a:lstStyle/>
        <a:p>
          <a:endParaRPr lang="en-GB" b="1">
            <a:solidFill>
              <a:schemeClr val="accent1"/>
            </a:solidFill>
          </a:endParaRPr>
        </a:p>
      </dgm:t>
    </dgm:pt>
    <dgm:pt modelId="{36BF08F5-695D-482B-9883-E5CD82CBE8F9}" type="pres">
      <dgm:prSet presAssocID="{571BC257-D1AB-42AD-B5E9-DE47E0CFE7DE}" presName="CompostProcess" presStyleCnt="0">
        <dgm:presLayoutVars>
          <dgm:dir/>
          <dgm:resizeHandles val="exact"/>
        </dgm:presLayoutVars>
      </dgm:prSet>
      <dgm:spPr/>
    </dgm:pt>
    <dgm:pt modelId="{134ED767-7E6F-4129-A346-ED92402886BF}" type="pres">
      <dgm:prSet presAssocID="{571BC257-D1AB-42AD-B5E9-DE47E0CFE7DE}" presName="arrow" presStyleLbl="bgShp" presStyleIdx="0" presStyleCnt="1"/>
      <dgm:spPr/>
    </dgm:pt>
    <dgm:pt modelId="{AE2058AA-A4B9-4DB2-A595-73EC407905F9}" type="pres">
      <dgm:prSet presAssocID="{571BC257-D1AB-42AD-B5E9-DE47E0CFE7DE}" presName="linearProcess" presStyleCnt="0"/>
      <dgm:spPr/>
    </dgm:pt>
    <dgm:pt modelId="{22031DC4-4A77-4625-B45B-ADB3B75AAFD3}" type="pres">
      <dgm:prSet presAssocID="{B2131470-2731-4ABD-8466-349824929050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5EC12C3-FEAE-495A-A3A8-D138E59B772E}" type="pres">
      <dgm:prSet presAssocID="{DBA9C7F0-B1A1-4B5B-9724-0F08440EC399}" presName="sibTrans" presStyleCnt="0"/>
      <dgm:spPr/>
    </dgm:pt>
    <dgm:pt modelId="{8BF8310C-F980-42BE-A463-CE9944D1FADC}" type="pres">
      <dgm:prSet presAssocID="{BF77677C-EF44-4ADF-8B29-399BDCE7E3F5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C8A72AD-03A1-4EC7-B5B1-B332E092B662}" type="pres">
      <dgm:prSet presAssocID="{A92F380A-3DA1-4A62-A4A7-D4D1C7D9F9AE}" presName="sibTrans" presStyleCnt="0"/>
      <dgm:spPr/>
    </dgm:pt>
    <dgm:pt modelId="{89E6DF96-08E5-4A23-A3C9-F4032FBCE8C9}" type="pres">
      <dgm:prSet presAssocID="{58F9FD86-22A6-4FA3-948F-E73A01D7B065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B7A9FC-746C-47DF-9435-E08B4B021A6C}" type="pres">
      <dgm:prSet presAssocID="{6FB4A946-79E5-4C15-8194-08006645F090}" presName="sibTrans" presStyleCnt="0"/>
      <dgm:spPr/>
    </dgm:pt>
    <dgm:pt modelId="{863348AD-6381-4049-843B-723EB3E4F627}" type="pres">
      <dgm:prSet presAssocID="{6C5FAFFD-D984-4C04-B4AB-FDFAF701F140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9C4D9AC-9AC6-4279-877A-1B1C6B3B80AC}" type="pres">
      <dgm:prSet presAssocID="{731ECE3E-5CDF-4890-B763-A4723E5079A9}" presName="sibTrans" presStyleCnt="0"/>
      <dgm:spPr/>
    </dgm:pt>
    <dgm:pt modelId="{8258BA09-C17D-446A-9A06-D527215E2200}" type="pres">
      <dgm:prSet presAssocID="{E904BE8B-F43A-4E35-A346-6C8C74A73F47}" presName="textNode" presStyleLbl="node1" presStyleIdx="4" presStyleCnt="6" custLinFactNeighborY="178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B09F8BF-A06C-4A1A-8E7C-0716AB38B334}" type="pres">
      <dgm:prSet presAssocID="{5848E101-D5D4-451C-989E-E6B85D15754F}" presName="sibTrans" presStyleCnt="0"/>
      <dgm:spPr/>
    </dgm:pt>
    <dgm:pt modelId="{255DC7AE-1294-4245-A71E-810248954217}" type="pres">
      <dgm:prSet presAssocID="{A8CF8658-38BA-4A5B-9FC3-D47A54381FD9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477A861-DB54-4528-9631-78D79100094B}" type="presOf" srcId="{E904BE8B-F43A-4E35-A346-6C8C74A73F47}" destId="{8258BA09-C17D-446A-9A06-D527215E2200}" srcOrd="0" destOrd="0" presId="urn:microsoft.com/office/officeart/2005/8/layout/hProcess9"/>
    <dgm:cxn modelId="{753FEA2A-3384-4806-B052-C56E47D66618}" srcId="{571BC257-D1AB-42AD-B5E9-DE47E0CFE7DE}" destId="{6C5FAFFD-D984-4C04-B4AB-FDFAF701F140}" srcOrd="3" destOrd="0" parTransId="{96813ED3-EF79-4FF6-9B97-D4201259DD26}" sibTransId="{731ECE3E-5CDF-4890-B763-A4723E5079A9}"/>
    <dgm:cxn modelId="{2307D683-1C6E-49B3-881D-7B59FA2B0574}" type="presOf" srcId="{A8CF8658-38BA-4A5B-9FC3-D47A54381FD9}" destId="{255DC7AE-1294-4245-A71E-810248954217}" srcOrd="0" destOrd="0" presId="urn:microsoft.com/office/officeart/2005/8/layout/hProcess9"/>
    <dgm:cxn modelId="{6997B082-BDC1-4B4A-BAE4-3759ECF29468}" srcId="{571BC257-D1AB-42AD-B5E9-DE47E0CFE7DE}" destId="{A8CF8658-38BA-4A5B-9FC3-D47A54381FD9}" srcOrd="5" destOrd="0" parTransId="{5E8EB24D-E500-427E-AEA3-8F14FBF46E06}" sibTransId="{56E7C5F3-E611-44E3-BA6A-CA7CBB7E583D}"/>
    <dgm:cxn modelId="{46BED776-D978-4B0F-AA26-F75CEE01DEB0}" srcId="{571BC257-D1AB-42AD-B5E9-DE47E0CFE7DE}" destId="{E904BE8B-F43A-4E35-A346-6C8C74A73F47}" srcOrd="4" destOrd="0" parTransId="{976A9008-2AD8-4D06-94DC-67ED47C8C95E}" sibTransId="{5848E101-D5D4-451C-989E-E6B85D15754F}"/>
    <dgm:cxn modelId="{DD8F4DCF-5FDF-4D04-8C84-B0B7FC06E963}" srcId="{571BC257-D1AB-42AD-B5E9-DE47E0CFE7DE}" destId="{B2131470-2731-4ABD-8466-349824929050}" srcOrd="0" destOrd="0" parTransId="{72E8505C-D8F6-4160-B2CB-BA68D8B56B48}" sibTransId="{DBA9C7F0-B1A1-4B5B-9724-0F08440EC399}"/>
    <dgm:cxn modelId="{51ED7701-1AF0-4879-9BFD-2000E9859EA6}" type="presOf" srcId="{571BC257-D1AB-42AD-B5E9-DE47E0CFE7DE}" destId="{36BF08F5-695D-482B-9883-E5CD82CBE8F9}" srcOrd="0" destOrd="0" presId="urn:microsoft.com/office/officeart/2005/8/layout/hProcess9"/>
    <dgm:cxn modelId="{75D82B36-2370-4CF5-BEE7-268418CE395B}" type="presOf" srcId="{BF77677C-EF44-4ADF-8B29-399BDCE7E3F5}" destId="{8BF8310C-F980-42BE-A463-CE9944D1FADC}" srcOrd="0" destOrd="0" presId="urn:microsoft.com/office/officeart/2005/8/layout/hProcess9"/>
    <dgm:cxn modelId="{B0B3C4F9-F511-4DB9-8488-DE36D471AD68}" srcId="{571BC257-D1AB-42AD-B5E9-DE47E0CFE7DE}" destId="{58F9FD86-22A6-4FA3-948F-E73A01D7B065}" srcOrd="2" destOrd="0" parTransId="{2A38D1C5-9F5B-4C27-9F30-35D8F489C1E6}" sibTransId="{6FB4A946-79E5-4C15-8194-08006645F090}"/>
    <dgm:cxn modelId="{1C292270-77DF-4841-B079-9495405E0756}" type="presOf" srcId="{B2131470-2731-4ABD-8466-349824929050}" destId="{22031DC4-4A77-4625-B45B-ADB3B75AAFD3}" srcOrd="0" destOrd="0" presId="urn:microsoft.com/office/officeart/2005/8/layout/hProcess9"/>
    <dgm:cxn modelId="{72247F18-DD16-4C39-947D-EA48C51841A2}" srcId="{571BC257-D1AB-42AD-B5E9-DE47E0CFE7DE}" destId="{BF77677C-EF44-4ADF-8B29-399BDCE7E3F5}" srcOrd="1" destOrd="0" parTransId="{43F888B1-773C-4FA4-B748-5F5E0DA74CE8}" sibTransId="{A92F380A-3DA1-4A62-A4A7-D4D1C7D9F9AE}"/>
    <dgm:cxn modelId="{9517D3E3-B86B-4B4F-A49E-F7001AB358D3}" type="presOf" srcId="{6C5FAFFD-D984-4C04-B4AB-FDFAF701F140}" destId="{863348AD-6381-4049-843B-723EB3E4F627}" srcOrd="0" destOrd="0" presId="urn:microsoft.com/office/officeart/2005/8/layout/hProcess9"/>
    <dgm:cxn modelId="{5ECE076F-36AB-4684-9FB0-1538FA605AE5}" type="presOf" srcId="{58F9FD86-22A6-4FA3-948F-E73A01D7B065}" destId="{89E6DF96-08E5-4A23-A3C9-F4032FBCE8C9}" srcOrd="0" destOrd="0" presId="urn:microsoft.com/office/officeart/2005/8/layout/hProcess9"/>
    <dgm:cxn modelId="{BC18FBE4-61A7-48C1-9884-85D8B28D3ECB}" type="presParOf" srcId="{36BF08F5-695D-482B-9883-E5CD82CBE8F9}" destId="{134ED767-7E6F-4129-A346-ED92402886BF}" srcOrd="0" destOrd="0" presId="urn:microsoft.com/office/officeart/2005/8/layout/hProcess9"/>
    <dgm:cxn modelId="{B407921F-9D1D-42E2-B9CE-C40400B9F5D1}" type="presParOf" srcId="{36BF08F5-695D-482B-9883-E5CD82CBE8F9}" destId="{AE2058AA-A4B9-4DB2-A595-73EC407905F9}" srcOrd="1" destOrd="0" presId="urn:microsoft.com/office/officeart/2005/8/layout/hProcess9"/>
    <dgm:cxn modelId="{3D9E2730-B5D4-46E4-BC9C-93260333E429}" type="presParOf" srcId="{AE2058AA-A4B9-4DB2-A595-73EC407905F9}" destId="{22031DC4-4A77-4625-B45B-ADB3B75AAFD3}" srcOrd="0" destOrd="0" presId="urn:microsoft.com/office/officeart/2005/8/layout/hProcess9"/>
    <dgm:cxn modelId="{25CF0531-99F4-4C67-B688-A10FE7537256}" type="presParOf" srcId="{AE2058AA-A4B9-4DB2-A595-73EC407905F9}" destId="{15EC12C3-FEAE-495A-A3A8-D138E59B772E}" srcOrd="1" destOrd="0" presId="urn:microsoft.com/office/officeart/2005/8/layout/hProcess9"/>
    <dgm:cxn modelId="{FBD0B163-9963-4984-951E-E9CC84405DE4}" type="presParOf" srcId="{AE2058AA-A4B9-4DB2-A595-73EC407905F9}" destId="{8BF8310C-F980-42BE-A463-CE9944D1FADC}" srcOrd="2" destOrd="0" presId="urn:microsoft.com/office/officeart/2005/8/layout/hProcess9"/>
    <dgm:cxn modelId="{8A9132B7-42F8-4F04-9382-17ECAA9CB124}" type="presParOf" srcId="{AE2058AA-A4B9-4DB2-A595-73EC407905F9}" destId="{EC8A72AD-03A1-4EC7-B5B1-B332E092B662}" srcOrd="3" destOrd="0" presId="urn:microsoft.com/office/officeart/2005/8/layout/hProcess9"/>
    <dgm:cxn modelId="{108591B7-6AC7-4AD2-9D16-7F767A5F205A}" type="presParOf" srcId="{AE2058AA-A4B9-4DB2-A595-73EC407905F9}" destId="{89E6DF96-08E5-4A23-A3C9-F4032FBCE8C9}" srcOrd="4" destOrd="0" presId="urn:microsoft.com/office/officeart/2005/8/layout/hProcess9"/>
    <dgm:cxn modelId="{4812063A-F6C6-404C-B4EF-914322B5F0BB}" type="presParOf" srcId="{AE2058AA-A4B9-4DB2-A595-73EC407905F9}" destId="{32B7A9FC-746C-47DF-9435-E08B4B021A6C}" srcOrd="5" destOrd="0" presId="urn:microsoft.com/office/officeart/2005/8/layout/hProcess9"/>
    <dgm:cxn modelId="{92779D39-676D-4862-BD47-59AAE7F75EF7}" type="presParOf" srcId="{AE2058AA-A4B9-4DB2-A595-73EC407905F9}" destId="{863348AD-6381-4049-843B-723EB3E4F627}" srcOrd="6" destOrd="0" presId="urn:microsoft.com/office/officeart/2005/8/layout/hProcess9"/>
    <dgm:cxn modelId="{DF0EBE48-265E-47D2-9A16-5A8B771EFCE8}" type="presParOf" srcId="{AE2058AA-A4B9-4DB2-A595-73EC407905F9}" destId="{99C4D9AC-9AC6-4279-877A-1B1C6B3B80AC}" srcOrd="7" destOrd="0" presId="urn:microsoft.com/office/officeart/2005/8/layout/hProcess9"/>
    <dgm:cxn modelId="{66E50EA6-9467-448C-8311-5128513E83BB}" type="presParOf" srcId="{AE2058AA-A4B9-4DB2-A595-73EC407905F9}" destId="{8258BA09-C17D-446A-9A06-D527215E2200}" srcOrd="8" destOrd="0" presId="urn:microsoft.com/office/officeart/2005/8/layout/hProcess9"/>
    <dgm:cxn modelId="{1EB12116-2C76-4591-B7EC-8FAE78DDC162}" type="presParOf" srcId="{AE2058AA-A4B9-4DB2-A595-73EC407905F9}" destId="{FB09F8BF-A06C-4A1A-8E7C-0716AB38B334}" srcOrd="9" destOrd="0" presId="urn:microsoft.com/office/officeart/2005/8/layout/hProcess9"/>
    <dgm:cxn modelId="{4BFAD113-F71C-4FD3-9A2C-21C8E35F4DA6}" type="presParOf" srcId="{AE2058AA-A4B9-4DB2-A595-73EC407905F9}" destId="{255DC7AE-1294-4245-A71E-810248954217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5C823D-B648-49E7-8587-0D5808B00826}" type="doc">
      <dgm:prSet loTypeId="urn:microsoft.com/office/officeart/2005/8/layout/radial6" loCatId="relationship" qsTypeId="urn:microsoft.com/office/officeart/2005/8/quickstyle/3d1" qsCatId="3D" csTypeId="urn:microsoft.com/office/officeart/2005/8/colors/colorful1#5" csCatId="colorful" phldr="1"/>
      <dgm:spPr/>
      <dgm:t>
        <a:bodyPr/>
        <a:lstStyle/>
        <a:p>
          <a:endParaRPr lang="en-GB"/>
        </a:p>
      </dgm:t>
    </dgm:pt>
    <dgm:pt modelId="{A521CA85-0808-4A54-B9FC-19957A728598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GB" sz="2400" b="1" dirty="0" smtClean="0">
              <a:solidFill>
                <a:schemeClr val="accent1"/>
              </a:solidFill>
            </a:rPr>
            <a:t>Emergent Themes</a:t>
          </a:r>
          <a:endParaRPr lang="en-GB" sz="2400" b="1" dirty="0">
            <a:solidFill>
              <a:schemeClr val="accent1"/>
            </a:solidFill>
          </a:endParaRPr>
        </a:p>
      </dgm:t>
    </dgm:pt>
    <dgm:pt modelId="{71E7133E-8F7A-43FB-8388-0472960BE205}" type="parTrans" cxnId="{951AE4BF-B073-4E9C-AAD7-FFCE0AFE9302}">
      <dgm:prSet/>
      <dgm:spPr/>
      <dgm:t>
        <a:bodyPr/>
        <a:lstStyle/>
        <a:p>
          <a:endParaRPr lang="en-GB" sz="1800">
            <a:solidFill>
              <a:schemeClr val="accent1"/>
            </a:solidFill>
          </a:endParaRPr>
        </a:p>
      </dgm:t>
    </dgm:pt>
    <dgm:pt modelId="{93FDB030-62CF-4C40-A41C-84F025DBFA4E}" type="sibTrans" cxnId="{951AE4BF-B073-4E9C-AAD7-FFCE0AFE9302}">
      <dgm:prSet/>
      <dgm:spPr/>
      <dgm:t>
        <a:bodyPr/>
        <a:lstStyle/>
        <a:p>
          <a:endParaRPr lang="en-GB" sz="1800">
            <a:solidFill>
              <a:schemeClr val="accent1"/>
            </a:solidFill>
          </a:endParaRPr>
        </a:p>
      </dgm:t>
    </dgm:pt>
    <dgm:pt modelId="{41CFBDCC-3A43-463C-9E81-6D9D9AFC3407}">
      <dgm:prSet custT="1"/>
      <dgm:spPr>
        <a:solidFill>
          <a:srgbClr val="99FF33"/>
        </a:solidFill>
      </dgm:spPr>
      <dgm:t>
        <a:bodyPr/>
        <a:lstStyle/>
        <a:p>
          <a:r>
            <a:rPr lang="en-GB" sz="1800" dirty="0" smtClean="0">
              <a:solidFill>
                <a:schemeClr val="accent1"/>
              </a:solidFill>
            </a:rPr>
            <a:t>Understanding the reasons for change</a:t>
          </a:r>
        </a:p>
      </dgm:t>
    </dgm:pt>
    <dgm:pt modelId="{68FFE565-CB3C-4D31-BD39-9ED077BEFF85}" type="parTrans" cxnId="{67E2D208-B411-43AC-8A6C-88C3567FF459}">
      <dgm:prSet/>
      <dgm:spPr/>
      <dgm:t>
        <a:bodyPr/>
        <a:lstStyle/>
        <a:p>
          <a:endParaRPr lang="en-GB" sz="1800">
            <a:solidFill>
              <a:schemeClr val="accent1"/>
            </a:solidFill>
          </a:endParaRPr>
        </a:p>
      </dgm:t>
    </dgm:pt>
    <dgm:pt modelId="{08B8A697-52FE-4C9D-9021-9C7AF3EED483}" type="sibTrans" cxnId="{67E2D208-B411-43AC-8A6C-88C3567FF459}">
      <dgm:prSet/>
      <dgm:spPr/>
      <dgm:t>
        <a:bodyPr/>
        <a:lstStyle/>
        <a:p>
          <a:endParaRPr lang="en-GB" sz="1800">
            <a:solidFill>
              <a:schemeClr val="accent1"/>
            </a:solidFill>
          </a:endParaRPr>
        </a:p>
      </dgm:t>
    </dgm:pt>
    <dgm:pt modelId="{5E6C4689-0867-4FC8-AE60-FF78A6D30443}">
      <dgm:prSet custT="1"/>
      <dgm:spPr>
        <a:solidFill>
          <a:srgbClr val="3399FF"/>
        </a:solidFill>
      </dgm:spPr>
      <dgm:t>
        <a:bodyPr/>
        <a:lstStyle/>
        <a:p>
          <a:r>
            <a:rPr lang="en-GB" sz="1800" dirty="0" smtClean="0">
              <a:solidFill>
                <a:schemeClr val="accent1"/>
              </a:solidFill>
            </a:rPr>
            <a:t>Managing changes effectively</a:t>
          </a:r>
        </a:p>
      </dgm:t>
    </dgm:pt>
    <dgm:pt modelId="{97F5A332-D810-4996-9AE2-CC12F40B9F91}" type="parTrans" cxnId="{1207710A-F915-4703-9916-17575649A64B}">
      <dgm:prSet/>
      <dgm:spPr/>
      <dgm:t>
        <a:bodyPr/>
        <a:lstStyle/>
        <a:p>
          <a:endParaRPr lang="en-GB" sz="1800">
            <a:solidFill>
              <a:schemeClr val="accent1"/>
            </a:solidFill>
          </a:endParaRPr>
        </a:p>
      </dgm:t>
    </dgm:pt>
    <dgm:pt modelId="{B300A225-DA94-48AE-A2F3-6CAC25BC96DF}" type="sibTrans" cxnId="{1207710A-F915-4703-9916-17575649A64B}">
      <dgm:prSet/>
      <dgm:spPr/>
      <dgm:t>
        <a:bodyPr/>
        <a:lstStyle/>
        <a:p>
          <a:endParaRPr lang="en-GB" sz="1800">
            <a:solidFill>
              <a:schemeClr val="accent1"/>
            </a:solidFill>
          </a:endParaRPr>
        </a:p>
      </dgm:t>
    </dgm:pt>
    <dgm:pt modelId="{28151A3F-D66B-4434-A9F2-97B7174EC6CD}">
      <dgm:prSet custT="1"/>
      <dgm:spPr>
        <a:solidFill>
          <a:srgbClr val="FF6600"/>
        </a:solidFill>
      </dgm:spPr>
      <dgm:t>
        <a:bodyPr/>
        <a:lstStyle/>
        <a:p>
          <a:r>
            <a:rPr lang="en-GB" sz="1800" dirty="0" smtClean="0">
              <a:solidFill>
                <a:schemeClr val="accent1"/>
              </a:solidFill>
            </a:rPr>
            <a:t>Understanding the nature of environmental health</a:t>
          </a:r>
        </a:p>
      </dgm:t>
    </dgm:pt>
    <dgm:pt modelId="{928A6C48-800E-48D6-A556-CC03E43CBB95}" type="parTrans" cxnId="{9AFA9E53-0C17-4C5A-91C7-F7735DA35C4B}">
      <dgm:prSet/>
      <dgm:spPr/>
      <dgm:t>
        <a:bodyPr/>
        <a:lstStyle/>
        <a:p>
          <a:endParaRPr lang="en-GB" sz="1800">
            <a:solidFill>
              <a:schemeClr val="accent1"/>
            </a:solidFill>
          </a:endParaRPr>
        </a:p>
      </dgm:t>
    </dgm:pt>
    <dgm:pt modelId="{75DB7776-F59C-423E-8345-8F5D963E42A8}" type="sibTrans" cxnId="{9AFA9E53-0C17-4C5A-91C7-F7735DA35C4B}">
      <dgm:prSet/>
      <dgm:spPr/>
      <dgm:t>
        <a:bodyPr/>
        <a:lstStyle/>
        <a:p>
          <a:endParaRPr lang="en-GB" sz="1800">
            <a:solidFill>
              <a:schemeClr val="accent1"/>
            </a:solidFill>
          </a:endParaRPr>
        </a:p>
      </dgm:t>
    </dgm:pt>
    <dgm:pt modelId="{99D02F2B-5FA0-4188-983A-8135CDBDABC4}">
      <dgm:prSet custT="1"/>
      <dgm:spPr>
        <a:solidFill>
          <a:srgbClr val="00FF99"/>
        </a:solidFill>
      </dgm:spPr>
      <dgm:t>
        <a:bodyPr/>
        <a:lstStyle/>
        <a:p>
          <a:r>
            <a:rPr lang="en-GB" sz="1800" dirty="0" smtClean="0">
              <a:solidFill>
                <a:schemeClr val="accent1"/>
              </a:solidFill>
            </a:rPr>
            <a:t>Viability of the proposal</a:t>
          </a:r>
        </a:p>
      </dgm:t>
    </dgm:pt>
    <dgm:pt modelId="{90892ABC-FC2F-4BBF-B985-612F3A0902D9}" type="parTrans" cxnId="{82ED83E0-B4B5-43E7-899E-6036FB46D214}">
      <dgm:prSet/>
      <dgm:spPr/>
      <dgm:t>
        <a:bodyPr/>
        <a:lstStyle/>
        <a:p>
          <a:endParaRPr lang="en-GB" sz="1800">
            <a:solidFill>
              <a:schemeClr val="accent1"/>
            </a:solidFill>
          </a:endParaRPr>
        </a:p>
      </dgm:t>
    </dgm:pt>
    <dgm:pt modelId="{DD8373AE-49F1-4438-B2BA-8FE3D6F6E7D1}" type="sibTrans" cxnId="{82ED83E0-B4B5-43E7-899E-6036FB46D214}">
      <dgm:prSet/>
      <dgm:spPr/>
      <dgm:t>
        <a:bodyPr/>
        <a:lstStyle/>
        <a:p>
          <a:endParaRPr lang="en-GB" sz="1800">
            <a:solidFill>
              <a:schemeClr val="accent1"/>
            </a:solidFill>
          </a:endParaRPr>
        </a:p>
      </dgm:t>
    </dgm:pt>
    <dgm:pt modelId="{F75E58E3-A59E-4E50-9CF9-CD4EACFF64E8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GB" sz="1800" dirty="0" smtClean="0">
              <a:solidFill>
                <a:schemeClr val="accent1"/>
              </a:solidFill>
            </a:rPr>
            <a:t>Meaningful consultation</a:t>
          </a:r>
        </a:p>
      </dgm:t>
    </dgm:pt>
    <dgm:pt modelId="{DB6F735E-1C97-424F-9DE2-86A9EB16F206}" type="parTrans" cxnId="{8301C408-BA48-436F-9316-742F7FDB59ED}">
      <dgm:prSet/>
      <dgm:spPr/>
      <dgm:t>
        <a:bodyPr/>
        <a:lstStyle/>
        <a:p>
          <a:endParaRPr lang="en-GB" sz="1800">
            <a:solidFill>
              <a:schemeClr val="accent1"/>
            </a:solidFill>
          </a:endParaRPr>
        </a:p>
      </dgm:t>
    </dgm:pt>
    <dgm:pt modelId="{A04214A8-18DC-4702-9C77-5EE737446B09}" type="sibTrans" cxnId="{8301C408-BA48-436F-9316-742F7FDB59ED}">
      <dgm:prSet/>
      <dgm:spPr/>
      <dgm:t>
        <a:bodyPr/>
        <a:lstStyle/>
        <a:p>
          <a:endParaRPr lang="en-GB" sz="1800">
            <a:solidFill>
              <a:schemeClr val="accent1"/>
            </a:solidFill>
          </a:endParaRPr>
        </a:p>
      </dgm:t>
    </dgm:pt>
    <dgm:pt modelId="{74F597E9-A6DC-4216-9CDE-6E4ED819DF9E}">
      <dgm:prSet custT="1"/>
      <dgm:spPr>
        <a:solidFill>
          <a:srgbClr val="9933FF"/>
        </a:solidFill>
      </dgm:spPr>
      <dgm:t>
        <a:bodyPr/>
        <a:lstStyle/>
        <a:p>
          <a:r>
            <a:rPr lang="en-GB" sz="1800" dirty="0" smtClean="0">
              <a:solidFill>
                <a:schemeClr val="accent1"/>
              </a:solidFill>
            </a:rPr>
            <a:t>Planning and timeliness</a:t>
          </a:r>
        </a:p>
      </dgm:t>
    </dgm:pt>
    <dgm:pt modelId="{220110A7-A7B0-4B50-844E-F616040DDFE0}" type="parTrans" cxnId="{E576917B-97EB-4A46-A48E-26F53308D214}">
      <dgm:prSet/>
      <dgm:spPr/>
      <dgm:t>
        <a:bodyPr/>
        <a:lstStyle/>
        <a:p>
          <a:endParaRPr lang="en-GB" sz="1800">
            <a:solidFill>
              <a:schemeClr val="accent1"/>
            </a:solidFill>
          </a:endParaRPr>
        </a:p>
      </dgm:t>
    </dgm:pt>
    <dgm:pt modelId="{6BD884EC-0E3C-4EA7-812E-0F94B7692CB8}" type="sibTrans" cxnId="{E576917B-97EB-4A46-A48E-26F53308D214}">
      <dgm:prSet/>
      <dgm:spPr/>
      <dgm:t>
        <a:bodyPr/>
        <a:lstStyle/>
        <a:p>
          <a:endParaRPr lang="en-GB" sz="1800">
            <a:solidFill>
              <a:schemeClr val="accent1"/>
            </a:solidFill>
          </a:endParaRPr>
        </a:p>
      </dgm:t>
    </dgm:pt>
    <dgm:pt modelId="{DD29B5D7-5982-4392-9090-819A38CB096C}" type="pres">
      <dgm:prSet presAssocID="{445C823D-B648-49E7-8587-0D5808B0082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E413BC2-F0E8-4BA3-8A2A-ECFFB9265C0B}" type="pres">
      <dgm:prSet presAssocID="{A521CA85-0808-4A54-B9FC-19957A728598}" presName="centerShape" presStyleLbl="node0" presStyleIdx="0" presStyleCnt="1" custScaleX="141701" custScaleY="147038" custLinFactNeighborX="729" custLinFactNeighborY="174"/>
      <dgm:spPr/>
      <dgm:t>
        <a:bodyPr/>
        <a:lstStyle/>
        <a:p>
          <a:endParaRPr lang="en-GB"/>
        </a:p>
      </dgm:t>
    </dgm:pt>
    <dgm:pt modelId="{19457596-5EBC-4ABC-937D-CE6359DDBEEF}" type="pres">
      <dgm:prSet presAssocID="{5E6C4689-0867-4FC8-AE60-FF78A6D30443}" presName="node" presStyleLbl="node1" presStyleIdx="0" presStyleCnt="6" custScaleX="18373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41FA86D-0CF1-4692-BEFD-8284C0B1C987}" type="pres">
      <dgm:prSet presAssocID="{5E6C4689-0867-4FC8-AE60-FF78A6D30443}" presName="dummy" presStyleCnt="0"/>
      <dgm:spPr/>
    </dgm:pt>
    <dgm:pt modelId="{5144C654-94AE-45BB-857A-B57AFB3951EA}" type="pres">
      <dgm:prSet presAssocID="{B300A225-DA94-48AE-A2F3-6CAC25BC96DF}" presName="sibTrans" presStyleLbl="sibTrans2D1" presStyleIdx="0" presStyleCnt="6"/>
      <dgm:spPr/>
      <dgm:t>
        <a:bodyPr/>
        <a:lstStyle/>
        <a:p>
          <a:endParaRPr lang="en-GB"/>
        </a:p>
      </dgm:t>
    </dgm:pt>
    <dgm:pt modelId="{E1563211-85F3-42DD-B0D0-81F6009EB2F6}" type="pres">
      <dgm:prSet presAssocID="{41CFBDCC-3A43-463C-9E81-6D9D9AFC3407}" presName="node" presStyleLbl="node1" presStyleIdx="1" presStyleCnt="6" custScaleX="197695" custScaleY="108749" custRadScaleRad="141761" custRadScaleInc="5789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808790-E29A-4AB4-AA75-F419279AA646}" type="pres">
      <dgm:prSet presAssocID="{41CFBDCC-3A43-463C-9E81-6D9D9AFC3407}" presName="dummy" presStyleCnt="0"/>
      <dgm:spPr/>
    </dgm:pt>
    <dgm:pt modelId="{BB337AF5-63F5-4AA1-9DF1-7FEE382C0112}" type="pres">
      <dgm:prSet presAssocID="{08B8A697-52FE-4C9D-9021-9C7AF3EED483}" presName="sibTrans" presStyleLbl="sibTrans2D1" presStyleIdx="1" presStyleCnt="6"/>
      <dgm:spPr/>
      <dgm:t>
        <a:bodyPr/>
        <a:lstStyle/>
        <a:p>
          <a:endParaRPr lang="en-GB"/>
        </a:p>
      </dgm:t>
    </dgm:pt>
    <dgm:pt modelId="{D9D71397-5A2D-4762-BA25-4A27AFB93FAD}" type="pres">
      <dgm:prSet presAssocID="{28151A3F-D66B-4434-A9F2-97B7174EC6CD}" presName="node" presStyleLbl="node1" presStyleIdx="2" presStyleCnt="6" custScaleX="233691" custScaleY="123147" custRadScaleRad="135542" custRadScaleInc="-364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2E9547C-CB4D-48F9-90E1-E778EA9BC8B6}" type="pres">
      <dgm:prSet presAssocID="{28151A3F-D66B-4434-A9F2-97B7174EC6CD}" presName="dummy" presStyleCnt="0"/>
      <dgm:spPr/>
    </dgm:pt>
    <dgm:pt modelId="{980843DB-8DA4-4253-A5C4-8BB2F36F9025}" type="pres">
      <dgm:prSet presAssocID="{75DB7776-F59C-423E-8345-8F5D963E42A8}" presName="sibTrans" presStyleLbl="sibTrans2D1" presStyleIdx="2" presStyleCnt="6"/>
      <dgm:spPr/>
      <dgm:t>
        <a:bodyPr/>
        <a:lstStyle/>
        <a:p>
          <a:endParaRPr lang="en-GB"/>
        </a:p>
      </dgm:t>
    </dgm:pt>
    <dgm:pt modelId="{908F0FAD-9914-4DB5-8EDA-D42D26F80889}" type="pres">
      <dgm:prSet presAssocID="{F75E58E3-A59E-4E50-9CF9-CD4EACFF64E8}" presName="node" presStyleLbl="node1" presStyleIdx="3" presStyleCnt="6" custScaleX="167757" custScaleY="7567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3EA2B8-C344-4166-B7CC-9E9A689C1954}" type="pres">
      <dgm:prSet presAssocID="{F75E58E3-A59E-4E50-9CF9-CD4EACFF64E8}" presName="dummy" presStyleCnt="0"/>
      <dgm:spPr/>
    </dgm:pt>
    <dgm:pt modelId="{4D9421CD-E75A-44EF-9663-42C84E0C5191}" type="pres">
      <dgm:prSet presAssocID="{A04214A8-18DC-4702-9C77-5EE737446B09}" presName="sibTrans" presStyleLbl="sibTrans2D1" presStyleIdx="3" presStyleCnt="6"/>
      <dgm:spPr/>
      <dgm:t>
        <a:bodyPr/>
        <a:lstStyle/>
        <a:p>
          <a:endParaRPr lang="en-GB"/>
        </a:p>
      </dgm:t>
    </dgm:pt>
    <dgm:pt modelId="{4D63C977-1D3A-4E62-9D69-8A59CF21C2C7}" type="pres">
      <dgm:prSet presAssocID="{99D02F2B-5FA0-4188-983A-8135CDBDABC4}" presName="node" presStyleLbl="node1" presStyleIdx="4" presStyleCnt="6" custScaleX="184263" custScaleY="112886" custRadScaleRad="117479" custRadScaleInc="2663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53898B1-75D7-4362-89B8-9FDC76731904}" type="pres">
      <dgm:prSet presAssocID="{99D02F2B-5FA0-4188-983A-8135CDBDABC4}" presName="dummy" presStyleCnt="0"/>
      <dgm:spPr/>
    </dgm:pt>
    <dgm:pt modelId="{7B80AA88-B4F3-4833-9550-FE3F36BC4330}" type="pres">
      <dgm:prSet presAssocID="{DD8373AE-49F1-4438-B2BA-8FE3D6F6E7D1}" presName="sibTrans" presStyleLbl="sibTrans2D1" presStyleIdx="4" presStyleCnt="6"/>
      <dgm:spPr/>
      <dgm:t>
        <a:bodyPr/>
        <a:lstStyle/>
        <a:p>
          <a:endParaRPr lang="en-GB"/>
        </a:p>
      </dgm:t>
    </dgm:pt>
    <dgm:pt modelId="{78875C71-4A3F-4815-8A6F-6319890D1EC6}" type="pres">
      <dgm:prSet presAssocID="{74F597E9-A6DC-4216-9CDE-6E4ED819DF9E}" presName="node" presStyleLbl="node1" presStyleIdx="5" presStyleCnt="6" custScaleX="169326" custScaleY="117771" custRadScaleRad="114757" custRadScaleInc="-1998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5D0343-5403-47D5-ACF7-9AA07466A9E0}" type="pres">
      <dgm:prSet presAssocID="{74F597E9-A6DC-4216-9CDE-6E4ED819DF9E}" presName="dummy" presStyleCnt="0"/>
      <dgm:spPr/>
    </dgm:pt>
    <dgm:pt modelId="{EAFAABFF-E114-45C1-AD8B-CBF1EC81FE05}" type="pres">
      <dgm:prSet presAssocID="{6BD884EC-0E3C-4EA7-812E-0F94B7692CB8}" presName="sibTrans" presStyleLbl="sibTrans2D1" presStyleIdx="5" presStyleCnt="6"/>
      <dgm:spPr/>
      <dgm:t>
        <a:bodyPr/>
        <a:lstStyle/>
        <a:p>
          <a:endParaRPr lang="en-GB"/>
        </a:p>
      </dgm:t>
    </dgm:pt>
  </dgm:ptLst>
  <dgm:cxnLst>
    <dgm:cxn modelId="{76E393B2-F7A6-411F-9E50-2BFE6B0709F4}" type="presOf" srcId="{28151A3F-D66B-4434-A9F2-97B7174EC6CD}" destId="{D9D71397-5A2D-4762-BA25-4A27AFB93FAD}" srcOrd="0" destOrd="0" presId="urn:microsoft.com/office/officeart/2005/8/layout/radial6"/>
    <dgm:cxn modelId="{E576917B-97EB-4A46-A48E-26F53308D214}" srcId="{A521CA85-0808-4A54-B9FC-19957A728598}" destId="{74F597E9-A6DC-4216-9CDE-6E4ED819DF9E}" srcOrd="5" destOrd="0" parTransId="{220110A7-A7B0-4B50-844E-F616040DDFE0}" sibTransId="{6BD884EC-0E3C-4EA7-812E-0F94B7692CB8}"/>
    <dgm:cxn modelId="{67E2D208-B411-43AC-8A6C-88C3567FF459}" srcId="{A521CA85-0808-4A54-B9FC-19957A728598}" destId="{41CFBDCC-3A43-463C-9E81-6D9D9AFC3407}" srcOrd="1" destOrd="0" parTransId="{68FFE565-CB3C-4D31-BD39-9ED077BEFF85}" sibTransId="{08B8A697-52FE-4C9D-9021-9C7AF3EED483}"/>
    <dgm:cxn modelId="{1207710A-F915-4703-9916-17575649A64B}" srcId="{A521CA85-0808-4A54-B9FC-19957A728598}" destId="{5E6C4689-0867-4FC8-AE60-FF78A6D30443}" srcOrd="0" destOrd="0" parTransId="{97F5A332-D810-4996-9AE2-CC12F40B9F91}" sibTransId="{B300A225-DA94-48AE-A2F3-6CAC25BC96DF}"/>
    <dgm:cxn modelId="{0F9774E3-ADC5-41EE-A408-BD1AB651108C}" type="presOf" srcId="{445C823D-B648-49E7-8587-0D5808B00826}" destId="{DD29B5D7-5982-4392-9090-819A38CB096C}" srcOrd="0" destOrd="0" presId="urn:microsoft.com/office/officeart/2005/8/layout/radial6"/>
    <dgm:cxn modelId="{F4A2D999-5A94-43AE-96C1-5F5484E48A83}" type="presOf" srcId="{6BD884EC-0E3C-4EA7-812E-0F94B7692CB8}" destId="{EAFAABFF-E114-45C1-AD8B-CBF1EC81FE05}" srcOrd="0" destOrd="0" presId="urn:microsoft.com/office/officeart/2005/8/layout/radial6"/>
    <dgm:cxn modelId="{9AFA9E53-0C17-4C5A-91C7-F7735DA35C4B}" srcId="{A521CA85-0808-4A54-B9FC-19957A728598}" destId="{28151A3F-D66B-4434-A9F2-97B7174EC6CD}" srcOrd="2" destOrd="0" parTransId="{928A6C48-800E-48D6-A556-CC03E43CBB95}" sibTransId="{75DB7776-F59C-423E-8345-8F5D963E42A8}"/>
    <dgm:cxn modelId="{A690DF9C-ABDD-4E35-A1F0-60D8765A0CBF}" type="presOf" srcId="{A521CA85-0808-4A54-B9FC-19957A728598}" destId="{7E413BC2-F0E8-4BA3-8A2A-ECFFB9265C0B}" srcOrd="0" destOrd="0" presId="urn:microsoft.com/office/officeart/2005/8/layout/radial6"/>
    <dgm:cxn modelId="{81022CBC-1358-46F5-921D-4F0C78052F1D}" type="presOf" srcId="{99D02F2B-5FA0-4188-983A-8135CDBDABC4}" destId="{4D63C977-1D3A-4E62-9D69-8A59CF21C2C7}" srcOrd="0" destOrd="0" presId="urn:microsoft.com/office/officeart/2005/8/layout/radial6"/>
    <dgm:cxn modelId="{82ED83E0-B4B5-43E7-899E-6036FB46D214}" srcId="{A521CA85-0808-4A54-B9FC-19957A728598}" destId="{99D02F2B-5FA0-4188-983A-8135CDBDABC4}" srcOrd="4" destOrd="0" parTransId="{90892ABC-FC2F-4BBF-B985-612F3A0902D9}" sibTransId="{DD8373AE-49F1-4438-B2BA-8FE3D6F6E7D1}"/>
    <dgm:cxn modelId="{4F56015B-DEEB-497B-8C6B-F598B1AD817E}" type="presOf" srcId="{41CFBDCC-3A43-463C-9E81-6D9D9AFC3407}" destId="{E1563211-85F3-42DD-B0D0-81F6009EB2F6}" srcOrd="0" destOrd="0" presId="urn:microsoft.com/office/officeart/2005/8/layout/radial6"/>
    <dgm:cxn modelId="{1C9653E8-99F0-4A11-91AC-090006F43815}" type="presOf" srcId="{08B8A697-52FE-4C9D-9021-9C7AF3EED483}" destId="{BB337AF5-63F5-4AA1-9DF1-7FEE382C0112}" srcOrd="0" destOrd="0" presId="urn:microsoft.com/office/officeart/2005/8/layout/radial6"/>
    <dgm:cxn modelId="{21A8AD00-4F47-4126-BAC4-5137E3F23798}" type="presOf" srcId="{A04214A8-18DC-4702-9C77-5EE737446B09}" destId="{4D9421CD-E75A-44EF-9663-42C84E0C5191}" srcOrd="0" destOrd="0" presId="urn:microsoft.com/office/officeart/2005/8/layout/radial6"/>
    <dgm:cxn modelId="{7534A45D-5E2D-4610-8D9E-35A77994B474}" type="presOf" srcId="{F75E58E3-A59E-4E50-9CF9-CD4EACFF64E8}" destId="{908F0FAD-9914-4DB5-8EDA-D42D26F80889}" srcOrd="0" destOrd="0" presId="urn:microsoft.com/office/officeart/2005/8/layout/radial6"/>
    <dgm:cxn modelId="{EEA82F37-1802-43B9-A7BF-954D5CB3CAD1}" type="presOf" srcId="{74F597E9-A6DC-4216-9CDE-6E4ED819DF9E}" destId="{78875C71-4A3F-4815-8A6F-6319890D1EC6}" srcOrd="0" destOrd="0" presId="urn:microsoft.com/office/officeart/2005/8/layout/radial6"/>
    <dgm:cxn modelId="{8301C408-BA48-436F-9316-742F7FDB59ED}" srcId="{A521CA85-0808-4A54-B9FC-19957A728598}" destId="{F75E58E3-A59E-4E50-9CF9-CD4EACFF64E8}" srcOrd="3" destOrd="0" parTransId="{DB6F735E-1C97-424F-9DE2-86A9EB16F206}" sibTransId="{A04214A8-18DC-4702-9C77-5EE737446B09}"/>
    <dgm:cxn modelId="{A02F1BD6-F035-40A6-BD77-BC68BDCCB076}" type="presOf" srcId="{5E6C4689-0867-4FC8-AE60-FF78A6D30443}" destId="{19457596-5EBC-4ABC-937D-CE6359DDBEEF}" srcOrd="0" destOrd="0" presId="urn:microsoft.com/office/officeart/2005/8/layout/radial6"/>
    <dgm:cxn modelId="{951AE4BF-B073-4E9C-AAD7-FFCE0AFE9302}" srcId="{445C823D-B648-49E7-8587-0D5808B00826}" destId="{A521CA85-0808-4A54-B9FC-19957A728598}" srcOrd="0" destOrd="0" parTransId="{71E7133E-8F7A-43FB-8388-0472960BE205}" sibTransId="{93FDB030-62CF-4C40-A41C-84F025DBFA4E}"/>
    <dgm:cxn modelId="{52BB5C2D-C895-4AD8-9001-D63227EB4CA8}" type="presOf" srcId="{75DB7776-F59C-423E-8345-8F5D963E42A8}" destId="{980843DB-8DA4-4253-A5C4-8BB2F36F9025}" srcOrd="0" destOrd="0" presId="urn:microsoft.com/office/officeart/2005/8/layout/radial6"/>
    <dgm:cxn modelId="{4751339D-A24B-4EC7-8942-DB9A681BC43E}" type="presOf" srcId="{DD8373AE-49F1-4438-B2BA-8FE3D6F6E7D1}" destId="{7B80AA88-B4F3-4833-9550-FE3F36BC4330}" srcOrd="0" destOrd="0" presId="urn:microsoft.com/office/officeart/2005/8/layout/radial6"/>
    <dgm:cxn modelId="{FEFD9C11-35A9-44DF-AFF4-2BAE2E770177}" type="presOf" srcId="{B300A225-DA94-48AE-A2F3-6CAC25BC96DF}" destId="{5144C654-94AE-45BB-857A-B57AFB3951EA}" srcOrd="0" destOrd="0" presId="urn:microsoft.com/office/officeart/2005/8/layout/radial6"/>
    <dgm:cxn modelId="{745C7D4C-4EF8-40E9-9D9D-AC3EC5BC003D}" type="presParOf" srcId="{DD29B5D7-5982-4392-9090-819A38CB096C}" destId="{7E413BC2-F0E8-4BA3-8A2A-ECFFB9265C0B}" srcOrd="0" destOrd="0" presId="urn:microsoft.com/office/officeart/2005/8/layout/radial6"/>
    <dgm:cxn modelId="{F1A64978-C242-49CF-9D47-2A377A0EA19F}" type="presParOf" srcId="{DD29B5D7-5982-4392-9090-819A38CB096C}" destId="{19457596-5EBC-4ABC-937D-CE6359DDBEEF}" srcOrd="1" destOrd="0" presId="urn:microsoft.com/office/officeart/2005/8/layout/radial6"/>
    <dgm:cxn modelId="{AAB24540-62F0-4311-83FF-CFC5C3B6D4A1}" type="presParOf" srcId="{DD29B5D7-5982-4392-9090-819A38CB096C}" destId="{241FA86D-0CF1-4692-BEFD-8284C0B1C987}" srcOrd="2" destOrd="0" presId="urn:microsoft.com/office/officeart/2005/8/layout/radial6"/>
    <dgm:cxn modelId="{3B97E0E2-7BDB-4F76-A744-F225A764AE47}" type="presParOf" srcId="{DD29B5D7-5982-4392-9090-819A38CB096C}" destId="{5144C654-94AE-45BB-857A-B57AFB3951EA}" srcOrd="3" destOrd="0" presId="urn:microsoft.com/office/officeart/2005/8/layout/radial6"/>
    <dgm:cxn modelId="{9879641A-25A5-47DC-BBC2-E7D367DA1FDC}" type="presParOf" srcId="{DD29B5D7-5982-4392-9090-819A38CB096C}" destId="{E1563211-85F3-42DD-B0D0-81F6009EB2F6}" srcOrd="4" destOrd="0" presId="urn:microsoft.com/office/officeart/2005/8/layout/radial6"/>
    <dgm:cxn modelId="{49EFB19E-3D90-46CB-B969-8CF2131C0A68}" type="presParOf" srcId="{DD29B5D7-5982-4392-9090-819A38CB096C}" destId="{FD808790-E29A-4AB4-AA75-F419279AA646}" srcOrd="5" destOrd="0" presId="urn:microsoft.com/office/officeart/2005/8/layout/radial6"/>
    <dgm:cxn modelId="{586B14DC-6A44-4381-9264-15F8183F3203}" type="presParOf" srcId="{DD29B5D7-5982-4392-9090-819A38CB096C}" destId="{BB337AF5-63F5-4AA1-9DF1-7FEE382C0112}" srcOrd="6" destOrd="0" presId="urn:microsoft.com/office/officeart/2005/8/layout/radial6"/>
    <dgm:cxn modelId="{8A95B937-B1DD-496E-AA32-B6E3BA697C46}" type="presParOf" srcId="{DD29B5D7-5982-4392-9090-819A38CB096C}" destId="{D9D71397-5A2D-4762-BA25-4A27AFB93FAD}" srcOrd="7" destOrd="0" presId="urn:microsoft.com/office/officeart/2005/8/layout/radial6"/>
    <dgm:cxn modelId="{063CA6C7-E1D7-4313-9256-3DAFA585137E}" type="presParOf" srcId="{DD29B5D7-5982-4392-9090-819A38CB096C}" destId="{D2E9547C-CB4D-48F9-90E1-E778EA9BC8B6}" srcOrd="8" destOrd="0" presId="urn:microsoft.com/office/officeart/2005/8/layout/radial6"/>
    <dgm:cxn modelId="{26411419-65DF-4895-93AD-238E1550D6C0}" type="presParOf" srcId="{DD29B5D7-5982-4392-9090-819A38CB096C}" destId="{980843DB-8DA4-4253-A5C4-8BB2F36F9025}" srcOrd="9" destOrd="0" presId="urn:microsoft.com/office/officeart/2005/8/layout/radial6"/>
    <dgm:cxn modelId="{280EDAD4-1109-4885-8241-7FCFF21B6C37}" type="presParOf" srcId="{DD29B5D7-5982-4392-9090-819A38CB096C}" destId="{908F0FAD-9914-4DB5-8EDA-D42D26F80889}" srcOrd="10" destOrd="0" presId="urn:microsoft.com/office/officeart/2005/8/layout/radial6"/>
    <dgm:cxn modelId="{644887BA-0436-43BB-9FE4-BBD1D50F4584}" type="presParOf" srcId="{DD29B5D7-5982-4392-9090-819A38CB096C}" destId="{C93EA2B8-C344-4166-B7CC-9E9A689C1954}" srcOrd="11" destOrd="0" presId="urn:microsoft.com/office/officeart/2005/8/layout/radial6"/>
    <dgm:cxn modelId="{81C8F900-C785-4CAF-AC07-7DDC8405F0EF}" type="presParOf" srcId="{DD29B5D7-5982-4392-9090-819A38CB096C}" destId="{4D9421CD-E75A-44EF-9663-42C84E0C5191}" srcOrd="12" destOrd="0" presId="urn:microsoft.com/office/officeart/2005/8/layout/radial6"/>
    <dgm:cxn modelId="{C4E7F8DF-5C9E-4578-A1F1-8410A7898087}" type="presParOf" srcId="{DD29B5D7-5982-4392-9090-819A38CB096C}" destId="{4D63C977-1D3A-4E62-9D69-8A59CF21C2C7}" srcOrd="13" destOrd="0" presId="urn:microsoft.com/office/officeart/2005/8/layout/radial6"/>
    <dgm:cxn modelId="{F8E705E4-0A8C-4430-A14E-33928B113892}" type="presParOf" srcId="{DD29B5D7-5982-4392-9090-819A38CB096C}" destId="{953898B1-75D7-4362-89B8-9FDC76731904}" srcOrd="14" destOrd="0" presId="urn:microsoft.com/office/officeart/2005/8/layout/radial6"/>
    <dgm:cxn modelId="{8AD8F753-92F3-451F-8AB7-6F4C953B2E96}" type="presParOf" srcId="{DD29B5D7-5982-4392-9090-819A38CB096C}" destId="{7B80AA88-B4F3-4833-9550-FE3F36BC4330}" srcOrd="15" destOrd="0" presId="urn:microsoft.com/office/officeart/2005/8/layout/radial6"/>
    <dgm:cxn modelId="{9ABCA8BB-AA6C-4FA2-AD2C-A2372A0069C8}" type="presParOf" srcId="{DD29B5D7-5982-4392-9090-819A38CB096C}" destId="{78875C71-4A3F-4815-8A6F-6319890D1EC6}" srcOrd="16" destOrd="0" presId="urn:microsoft.com/office/officeart/2005/8/layout/radial6"/>
    <dgm:cxn modelId="{A60AEDBF-B15A-4433-8151-A41710AD7F6A}" type="presParOf" srcId="{DD29B5D7-5982-4392-9090-819A38CB096C}" destId="{C95D0343-5403-47D5-ACF7-9AA07466A9E0}" srcOrd="17" destOrd="0" presId="urn:microsoft.com/office/officeart/2005/8/layout/radial6"/>
    <dgm:cxn modelId="{AF99BE8F-8845-4595-8751-9CE193032145}" type="presParOf" srcId="{DD29B5D7-5982-4392-9090-819A38CB096C}" destId="{EAFAABFF-E114-45C1-AD8B-CBF1EC81FE05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F6CDFFD-A7AB-471E-AE23-D91F86EBD477}" type="doc">
      <dgm:prSet loTypeId="urn:microsoft.com/office/officeart/2005/8/layout/radial6" loCatId="cycle" qsTypeId="urn:microsoft.com/office/officeart/2005/8/quickstyle/3d3" qsCatId="3D" csTypeId="urn:microsoft.com/office/officeart/2005/8/colors/accent3_2" csCatId="accent3" phldr="1"/>
      <dgm:spPr/>
      <dgm:t>
        <a:bodyPr/>
        <a:lstStyle/>
        <a:p>
          <a:endParaRPr lang="en-GB"/>
        </a:p>
      </dgm:t>
    </dgm:pt>
    <dgm:pt modelId="{43E1F37E-B8B9-42AF-B678-547D2D295B3C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Understanding the reasons for change</a:t>
          </a:r>
        </a:p>
      </dgm:t>
    </dgm:pt>
    <dgm:pt modelId="{E47CA79E-40BB-49ED-8ED2-201C365E3972}" type="parTrans" cxnId="{765A5EC8-3E8C-40C9-9CF5-89719C9C5B26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3D0D394B-A7CE-4302-A65A-0FFB7D62A968}" type="sibTrans" cxnId="{765A5EC8-3E8C-40C9-9CF5-89719C9C5B26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F6C87093-B5A1-41B8-9E52-6E175F3A3919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Politics</a:t>
          </a:r>
        </a:p>
      </dgm:t>
    </dgm:pt>
    <dgm:pt modelId="{ADA4C733-02CB-435A-9DAD-858B31876D36}" type="parTrans" cxnId="{CD5932E7-F2DD-477B-B287-491DF21870E2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DB1332DE-37B3-4031-AED8-3205F9AECF61}" type="sibTrans" cxnId="{CD5932E7-F2DD-477B-B287-491DF21870E2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55189DF3-6CD4-4377-B8CA-37F162316713}">
      <dgm:prSet phldrT="[Text]" custT="1"/>
      <dgm:spPr/>
      <dgm:t>
        <a:bodyPr/>
        <a:lstStyle/>
        <a:p>
          <a:r>
            <a:rPr lang="en-GB" sz="1800">
              <a:solidFill>
                <a:schemeClr val="tx1"/>
              </a:solidFill>
            </a:rPr>
            <a:t>Value</a:t>
          </a:r>
        </a:p>
      </dgm:t>
    </dgm:pt>
    <dgm:pt modelId="{5EFE8594-6258-4240-A49A-E4E468B2880F}" type="parTrans" cxnId="{A2F30BD3-F40B-4E6A-855E-25AA4A0C2C54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DFE669F2-D048-4970-B2FC-BDAD4A669606}" type="sibTrans" cxnId="{A2F30BD3-F40B-4E6A-855E-25AA4A0C2C54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F40EFFAA-B914-4B02-85D1-E26C47D4BF66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Shake up needed</a:t>
          </a:r>
        </a:p>
      </dgm:t>
    </dgm:pt>
    <dgm:pt modelId="{DFE54895-BC78-4A5E-BA8E-0994F3597291}" type="parTrans" cxnId="{0B2EA3A1-506D-42FD-B2A1-514C7555D216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6EF6A93E-AA70-42FF-A07C-4B1C4CCE53D9}" type="sibTrans" cxnId="{0B2EA3A1-506D-42FD-B2A1-514C7555D216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F37E7506-1FCF-42B1-AF71-1A7D0EE47A85}">
      <dgm:prSet phldrT="[Text]" custT="1"/>
      <dgm:spPr/>
      <dgm:t>
        <a:bodyPr/>
        <a:lstStyle/>
        <a:p>
          <a:r>
            <a:rPr lang="en-GB" sz="1800">
              <a:solidFill>
                <a:schemeClr val="tx1"/>
              </a:solidFill>
            </a:rPr>
            <a:t>Cost</a:t>
          </a:r>
        </a:p>
      </dgm:t>
    </dgm:pt>
    <dgm:pt modelId="{D59F28F5-FBB1-4AD2-B792-7BBBE5852525}" type="parTrans" cxnId="{8D563071-8AEB-4A89-BADB-7BEEE1639A13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22E5E5B4-68C5-4895-9F2B-00DB815C48DD}" type="sibTrans" cxnId="{8D563071-8AEB-4A89-BADB-7BEEE1639A13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FC508FD2-F559-4DB6-8B3F-F096C7DB57ED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Devolution</a:t>
          </a:r>
        </a:p>
      </dgm:t>
    </dgm:pt>
    <dgm:pt modelId="{EDED291F-7234-48A9-B71D-EC05665E99BE}" type="parTrans" cxnId="{6FDC0E5B-4D64-4F6C-B8B1-3006298ED9E9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82DA8F12-1587-4D4A-B4A6-3317AE4C1FD2}" type="sibTrans" cxnId="{6FDC0E5B-4D64-4F6C-B8B1-3006298ED9E9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BBEF7B6F-4BF7-41E1-8E1A-357C38DB4C77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Alternatives</a:t>
          </a:r>
        </a:p>
      </dgm:t>
    </dgm:pt>
    <dgm:pt modelId="{DAE39BCD-D013-4C00-ACE7-CE33C8E63AC0}" type="parTrans" cxnId="{EEAFD1F3-34C1-49EF-B663-9C08AAF86071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FAB4226C-A078-4EBF-8FB9-A16F9E3ECC03}" type="sibTrans" cxnId="{EEAFD1F3-34C1-49EF-B663-9C08AAF86071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03C2CBC8-36CF-4FA0-BC82-DDCC2F8A3988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Protection</a:t>
          </a:r>
        </a:p>
      </dgm:t>
    </dgm:pt>
    <dgm:pt modelId="{734967A1-F122-4730-85ED-B6EACBD215B1}" type="parTrans" cxnId="{A4BD5491-3328-45B5-AE66-AEA637852832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F919A3BA-2946-4844-AC16-E9103027794A}" type="sibTrans" cxnId="{A4BD5491-3328-45B5-AE66-AEA637852832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7BDC9B1D-FEA9-4673-BEE6-D92033E4BBF1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Opportunity</a:t>
          </a:r>
        </a:p>
      </dgm:t>
    </dgm:pt>
    <dgm:pt modelId="{C651FDA3-DA6C-44E7-AD46-2F014EDC8CC8}" type="parTrans" cxnId="{569507F1-D560-4492-A7A4-7856F31506D8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633E7210-D318-4E3E-8766-8553E7CC4DCB}" type="sibTrans" cxnId="{569507F1-D560-4492-A7A4-7856F31506D8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F7A1C199-1984-4794-8B61-4AD31E05F8E9}">
      <dgm:prSet phldrT="[Text]" custT="1"/>
      <dgm:spPr/>
      <dgm:t>
        <a:bodyPr/>
        <a:lstStyle/>
        <a:p>
          <a:r>
            <a:rPr lang="en-GB" sz="1800" dirty="0" smtClean="0">
              <a:solidFill>
                <a:schemeClr val="tx1"/>
              </a:solidFill>
            </a:rPr>
            <a:t>Resilience</a:t>
          </a:r>
          <a:endParaRPr lang="en-GB" sz="1800" dirty="0">
            <a:solidFill>
              <a:schemeClr val="tx1"/>
            </a:solidFill>
          </a:endParaRPr>
        </a:p>
      </dgm:t>
    </dgm:pt>
    <dgm:pt modelId="{1CB9FC65-9065-4994-8D0B-3BE3047FB773}" type="parTrans" cxnId="{B428DFCD-492F-4E5A-A026-B2243C7EF48F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391AB4F1-CB9A-42D2-A59C-13D0D2FAE391}" type="sibTrans" cxnId="{B428DFCD-492F-4E5A-A026-B2243C7EF48F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6DBDFA94-34E8-4D27-BCBB-15055952ACFF}" type="pres">
      <dgm:prSet presAssocID="{3F6CDFFD-A7AB-471E-AE23-D91F86EBD47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C1EAF6F-DC40-4C7D-8C1B-2044112CE0D9}" type="pres">
      <dgm:prSet presAssocID="{43E1F37E-B8B9-42AF-B678-547D2D295B3C}" presName="centerShape" presStyleLbl="node0" presStyleIdx="0" presStyleCnt="1" custScaleX="181958" custScaleY="169433"/>
      <dgm:spPr/>
      <dgm:t>
        <a:bodyPr/>
        <a:lstStyle/>
        <a:p>
          <a:endParaRPr lang="en-GB"/>
        </a:p>
      </dgm:t>
    </dgm:pt>
    <dgm:pt modelId="{32BBB727-BB7D-420D-AAD5-4D8138280035}" type="pres">
      <dgm:prSet presAssocID="{F6C87093-B5A1-41B8-9E52-6E175F3A3919}" presName="node" presStyleLbl="node1" presStyleIdx="0" presStyleCnt="9" custScaleX="12252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4A48831-8D47-408C-AC6D-FE24EDEA35CB}" type="pres">
      <dgm:prSet presAssocID="{F6C87093-B5A1-41B8-9E52-6E175F3A3919}" presName="dummy" presStyleCnt="0"/>
      <dgm:spPr/>
    </dgm:pt>
    <dgm:pt modelId="{B8145AD8-0EDB-4A23-A6F9-181AE10F1555}" type="pres">
      <dgm:prSet presAssocID="{DB1332DE-37B3-4031-AED8-3205F9AECF61}" presName="sibTrans" presStyleLbl="sibTrans2D1" presStyleIdx="0" presStyleCnt="9"/>
      <dgm:spPr/>
      <dgm:t>
        <a:bodyPr/>
        <a:lstStyle/>
        <a:p>
          <a:endParaRPr lang="en-GB"/>
        </a:p>
      </dgm:t>
    </dgm:pt>
    <dgm:pt modelId="{9D40C6B3-270D-4CB2-9839-EEBDE7746658}" type="pres">
      <dgm:prSet presAssocID="{55189DF3-6CD4-4377-B8CA-37F162316713}" presName="node" presStyleLbl="node1" presStyleIdx="1" presStyleCnt="9" custScaleX="13966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02F359-19F1-4EFE-AE27-ABC0ED8900F2}" type="pres">
      <dgm:prSet presAssocID="{55189DF3-6CD4-4377-B8CA-37F162316713}" presName="dummy" presStyleCnt="0"/>
      <dgm:spPr/>
    </dgm:pt>
    <dgm:pt modelId="{7385ADEA-285D-45E0-8D37-EB129E349271}" type="pres">
      <dgm:prSet presAssocID="{DFE669F2-D048-4970-B2FC-BDAD4A669606}" presName="sibTrans" presStyleLbl="sibTrans2D1" presStyleIdx="1" presStyleCnt="9"/>
      <dgm:spPr/>
      <dgm:t>
        <a:bodyPr/>
        <a:lstStyle/>
        <a:p>
          <a:endParaRPr lang="en-GB"/>
        </a:p>
      </dgm:t>
    </dgm:pt>
    <dgm:pt modelId="{9B789BFB-C45B-4372-948A-D4386E281FB6}" type="pres">
      <dgm:prSet presAssocID="{F40EFFAA-B914-4B02-85D1-E26C47D4BF66}" presName="node" presStyleLbl="node1" presStyleIdx="2" presStyleCnt="9" custScaleX="15616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36DC01A-22F9-499F-B954-1843217096AC}" type="pres">
      <dgm:prSet presAssocID="{F40EFFAA-B914-4B02-85D1-E26C47D4BF66}" presName="dummy" presStyleCnt="0"/>
      <dgm:spPr/>
    </dgm:pt>
    <dgm:pt modelId="{48CB1319-60FB-4B21-A87A-165E03F06178}" type="pres">
      <dgm:prSet presAssocID="{6EF6A93E-AA70-42FF-A07C-4B1C4CCE53D9}" presName="sibTrans" presStyleLbl="sibTrans2D1" presStyleIdx="2" presStyleCnt="9"/>
      <dgm:spPr/>
      <dgm:t>
        <a:bodyPr/>
        <a:lstStyle/>
        <a:p>
          <a:endParaRPr lang="en-GB"/>
        </a:p>
      </dgm:t>
    </dgm:pt>
    <dgm:pt modelId="{660B72AE-E60F-4BB0-97C7-26E3FA5B809B}" type="pres">
      <dgm:prSet presAssocID="{F37E7506-1FCF-42B1-AF71-1A7D0EE47A85}" presName="node" presStyleLbl="node1" presStyleIdx="3" presStyleCnt="9" custScaleX="15179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EE19590-712D-4753-9CB8-533C92F82878}" type="pres">
      <dgm:prSet presAssocID="{F37E7506-1FCF-42B1-AF71-1A7D0EE47A85}" presName="dummy" presStyleCnt="0"/>
      <dgm:spPr/>
    </dgm:pt>
    <dgm:pt modelId="{5CB59485-ADAD-40FB-80F6-C070C0616263}" type="pres">
      <dgm:prSet presAssocID="{22E5E5B4-68C5-4895-9F2B-00DB815C48DD}" presName="sibTrans" presStyleLbl="sibTrans2D1" presStyleIdx="3" presStyleCnt="9"/>
      <dgm:spPr/>
      <dgm:t>
        <a:bodyPr/>
        <a:lstStyle/>
        <a:p>
          <a:endParaRPr lang="en-GB"/>
        </a:p>
      </dgm:t>
    </dgm:pt>
    <dgm:pt modelId="{3262A8BB-4E6E-4E08-B5B6-12027F3C0204}" type="pres">
      <dgm:prSet presAssocID="{FC508FD2-F559-4DB6-8B3F-F096C7DB57ED}" presName="node" presStyleLbl="node1" presStyleIdx="4" presStyleCnt="9" custScaleX="187521" custRadScaleRad="103237" custRadScaleInc="-3341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E255339-C5DF-44DE-8242-D32F552F58C0}" type="pres">
      <dgm:prSet presAssocID="{FC508FD2-F559-4DB6-8B3F-F096C7DB57ED}" presName="dummy" presStyleCnt="0"/>
      <dgm:spPr/>
    </dgm:pt>
    <dgm:pt modelId="{78C000AA-4DE1-49E8-B397-090ED7A41AF3}" type="pres">
      <dgm:prSet presAssocID="{82DA8F12-1587-4D4A-B4A6-3317AE4C1FD2}" presName="sibTrans" presStyleLbl="sibTrans2D1" presStyleIdx="4" presStyleCnt="9"/>
      <dgm:spPr/>
      <dgm:t>
        <a:bodyPr/>
        <a:lstStyle/>
        <a:p>
          <a:endParaRPr lang="en-GB"/>
        </a:p>
      </dgm:t>
    </dgm:pt>
    <dgm:pt modelId="{6810A4D7-68F3-45E7-B3FD-4F89B5B376FA}" type="pres">
      <dgm:prSet presAssocID="{BBEF7B6F-4BF7-41E1-8E1A-357C38DB4C77}" presName="node" presStyleLbl="node1" presStyleIdx="5" presStyleCnt="9" custScaleX="215977" custRadScaleRad="107931" custRadScaleInc="7095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199DA7C-B1C7-4B6F-9D21-A9A5611E347B}" type="pres">
      <dgm:prSet presAssocID="{BBEF7B6F-4BF7-41E1-8E1A-357C38DB4C77}" presName="dummy" presStyleCnt="0"/>
      <dgm:spPr/>
    </dgm:pt>
    <dgm:pt modelId="{17504517-C2F5-4F4F-872D-269C769F90AE}" type="pres">
      <dgm:prSet presAssocID="{FAB4226C-A078-4EBF-8FB9-A16F9E3ECC03}" presName="sibTrans" presStyleLbl="sibTrans2D1" presStyleIdx="5" presStyleCnt="9"/>
      <dgm:spPr/>
      <dgm:t>
        <a:bodyPr/>
        <a:lstStyle/>
        <a:p>
          <a:endParaRPr lang="en-GB"/>
        </a:p>
      </dgm:t>
    </dgm:pt>
    <dgm:pt modelId="{3F698661-1972-412B-A56C-EB2D87E75F90}" type="pres">
      <dgm:prSet presAssocID="{03C2CBC8-36CF-4FA0-BC82-DDCC2F8A3988}" presName="node" presStyleLbl="node1" presStyleIdx="6" presStyleCnt="9" custScaleX="18314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5CD4DD-A4C1-41F0-B1E4-C46DE892F645}" type="pres">
      <dgm:prSet presAssocID="{03C2CBC8-36CF-4FA0-BC82-DDCC2F8A3988}" presName="dummy" presStyleCnt="0"/>
      <dgm:spPr/>
    </dgm:pt>
    <dgm:pt modelId="{2F31E685-76B1-4116-A686-C38F40A7007B}" type="pres">
      <dgm:prSet presAssocID="{F919A3BA-2946-4844-AC16-E9103027794A}" presName="sibTrans" presStyleLbl="sibTrans2D1" presStyleIdx="6" presStyleCnt="9"/>
      <dgm:spPr/>
      <dgm:t>
        <a:bodyPr/>
        <a:lstStyle/>
        <a:p>
          <a:endParaRPr lang="en-GB"/>
        </a:p>
      </dgm:t>
    </dgm:pt>
    <dgm:pt modelId="{841984A8-ABE5-4209-897F-EFE4481FBF48}" type="pres">
      <dgm:prSet presAssocID="{7BDC9B1D-FEA9-4673-BEE6-D92033E4BBF1}" presName="node" presStyleLbl="node1" presStyleIdx="7" presStyleCnt="9" custScaleX="231425" custRadScaleRad="110344" custRadScaleInc="-1427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C41EF0A-966D-4794-8E05-692F8D7516F9}" type="pres">
      <dgm:prSet presAssocID="{7BDC9B1D-FEA9-4673-BEE6-D92033E4BBF1}" presName="dummy" presStyleCnt="0"/>
      <dgm:spPr/>
    </dgm:pt>
    <dgm:pt modelId="{60A3EED5-F148-4886-894B-724BB9860EAD}" type="pres">
      <dgm:prSet presAssocID="{633E7210-D318-4E3E-8766-8553E7CC4DCB}" presName="sibTrans" presStyleLbl="sibTrans2D1" presStyleIdx="7" presStyleCnt="9"/>
      <dgm:spPr/>
      <dgm:t>
        <a:bodyPr/>
        <a:lstStyle/>
        <a:p>
          <a:endParaRPr lang="en-GB"/>
        </a:p>
      </dgm:t>
    </dgm:pt>
    <dgm:pt modelId="{C320B821-818A-4463-883B-AC72033CE5DC}" type="pres">
      <dgm:prSet presAssocID="{F7A1C199-1984-4794-8B61-4AD31E05F8E9}" presName="node" presStyleLbl="node1" presStyleIdx="8" presStyleCnt="9" custScaleX="19479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4093289-1089-4916-9828-73C543F83E57}" type="pres">
      <dgm:prSet presAssocID="{F7A1C199-1984-4794-8B61-4AD31E05F8E9}" presName="dummy" presStyleCnt="0"/>
      <dgm:spPr/>
    </dgm:pt>
    <dgm:pt modelId="{B127478A-D45D-4FF5-B99E-AA4E23CCF590}" type="pres">
      <dgm:prSet presAssocID="{391AB4F1-CB9A-42D2-A59C-13D0D2FAE391}" presName="sibTrans" presStyleLbl="sibTrans2D1" presStyleIdx="8" presStyleCnt="9"/>
      <dgm:spPr/>
      <dgm:t>
        <a:bodyPr/>
        <a:lstStyle/>
        <a:p>
          <a:endParaRPr lang="en-GB"/>
        </a:p>
      </dgm:t>
    </dgm:pt>
  </dgm:ptLst>
  <dgm:cxnLst>
    <dgm:cxn modelId="{7EC1F455-7C17-4D71-82FD-12AEF4D5B710}" type="presOf" srcId="{F7A1C199-1984-4794-8B61-4AD31E05F8E9}" destId="{C320B821-818A-4463-883B-AC72033CE5DC}" srcOrd="0" destOrd="0" presId="urn:microsoft.com/office/officeart/2005/8/layout/radial6"/>
    <dgm:cxn modelId="{569507F1-D560-4492-A7A4-7856F31506D8}" srcId="{43E1F37E-B8B9-42AF-B678-547D2D295B3C}" destId="{7BDC9B1D-FEA9-4673-BEE6-D92033E4BBF1}" srcOrd="7" destOrd="0" parTransId="{C651FDA3-DA6C-44E7-AD46-2F014EDC8CC8}" sibTransId="{633E7210-D318-4E3E-8766-8553E7CC4DCB}"/>
    <dgm:cxn modelId="{89404B9A-FB13-43F0-A0D3-9AAB626CD858}" type="presOf" srcId="{BBEF7B6F-4BF7-41E1-8E1A-357C38DB4C77}" destId="{6810A4D7-68F3-45E7-B3FD-4F89B5B376FA}" srcOrd="0" destOrd="0" presId="urn:microsoft.com/office/officeart/2005/8/layout/radial6"/>
    <dgm:cxn modelId="{56970262-7E75-483F-98E1-70D6866D63B5}" type="presOf" srcId="{633E7210-D318-4E3E-8766-8553E7CC4DCB}" destId="{60A3EED5-F148-4886-894B-724BB9860EAD}" srcOrd="0" destOrd="0" presId="urn:microsoft.com/office/officeart/2005/8/layout/radial6"/>
    <dgm:cxn modelId="{A2F30BD3-F40B-4E6A-855E-25AA4A0C2C54}" srcId="{43E1F37E-B8B9-42AF-B678-547D2D295B3C}" destId="{55189DF3-6CD4-4377-B8CA-37F162316713}" srcOrd="1" destOrd="0" parTransId="{5EFE8594-6258-4240-A49A-E4E468B2880F}" sibTransId="{DFE669F2-D048-4970-B2FC-BDAD4A669606}"/>
    <dgm:cxn modelId="{9CF23FFC-546A-4FD6-A8D6-3EE6E7CF4334}" type="presOf" srcId="{DFE669F2-D048-4970-B2FC-BDAD4A669606}" destId="{7385ADEA-285D-45E0-8D37-EB129E349271}" srcOrd="0" destOrd="0" presId="urn:microsoft.com/office/officeart/2005/8/layout/radial6"/>
    <dgm:cxn modelId="{665273D2-D7D3-4BF1-A63F-B55110491D52}" type="presOf" srcId="{F40EFFAA-B914-4B02-85D1-E26C47D4BF66}" destId="{9B789BFB-C45B-4372-948A-D4386E281FB6}" srcOrd="0" destOrd="0" presId="urn:microsoft.com/office/officeart/2005/8/layout/radial6"/>
    <dgm:cxn modelId="{E7B73422-F18E-4270-B48B-519A717FD218}" type="presOf" srcId="{3F6CDFFD-A7AB-471E-AE23-D91F86EBD477}" destId="{6DBDFA94-34E8-4D27-BCBB-15055952ACFF}" srcOrd="0" destOrd="0" presId="urn:microsoft.com/office/officeart/2005/8/layout/radial6"/>
    <dgm:cxn modelId="{8D563071-8AEB-4A89-BADB-7BEEE1639A13}" srcId="{43E1F37E-B8B9-42AF-B678-547D2D295B3C}" destId="{F37E7506-1FCF-42B1-AF71-1A7D0EE47A85}" srcOrd="3" destOrd="0" parTransId="{D59F28F5-FBB1-4AD2-B792-7BBBE5852525}" sibTransId="{22E5E5B4-68C5-4895-9F2B-00DB815C48DD}"/>
    <dgm:cxn modelId="{4EEC746D-AD9E-4589-A965-C238CE1D8FDA}" type="presOf" srcId="{F6C87093-B5A1-41B8-9E52-6E175F3A3919}" destId="{32BBB727-BB7D-420D-AAD5-4D8138280035}" srcOrd="0" destOrd="0" presId="urn:microsoft.com/office/officeart/2005/8/layout/radial6"/>
    <dgm:cxn modelId="{AAC2D87B-8BDA-4AA3-B714-D5B5B00C0D71}" type="presOf" srcId="{43E1F37E-B8B9-42AF-B678-547D2D295B3C}" destId="{1C1EAF6F-DC40-4C7D-8C1B-2044112CE0D9}" srcOrd="0" destOrd="0" presId="urn:microsoft.com/office/officeart/2005/8/layout/radial6"/>
    <dgm:cxn modelId="{7A928981-4F74-49A8-A26A-B8F37882BD1D}" type="presOf" srcId="{DB1332DE-37B3-4031-AED8-3205F9AECF61}" destId="{B8145AD8-0EDB-4A23-A6F9-181AE10F1555}" srcOrd="0" destOrd="0" presId="urn:microsoft.com/office/officeart/2005/8/layout/radial6"/>
    <dgm:cxn modelId="{8E4C4077-9905-463A-B39D-6AA487244FC5}" type="presOf" srcId="{391AB4F1-CB9A-42D2-A59C-13D0D2FAE391}" destId="{B127478A-D45D-4FF5-B99E-AA4E23CCF590}" srcOrd="0" destOrd="0" presId="urn:microsoft.com/office/officeart/2005/8/layout/radial6"/>
    <dgm:cxn modelId="{5B0C0F33-6985-49F1-A127-9306B621E619}" type="presOf" srcId="{82DA8F12-1587-4D4A-B4A6-3317AE4C1FD2}" destId="{78C000AA-4DE1-49E8-B397-090ED7A41AF3}" srcOrd="0" destOrd="0" presId="urn:microsoft.com/office/officeart/2005/8/layout/radial6"/>
    <dgm:cxn modelId="{9CEE5C1F-B3B7-47EA-A548-F206C3C3FFF6}" type="presOf" srcId="{FC508FD2-F559-4DB6-8B3F-F096C7DB57ED}" destId="{3262A8BB-4E6E-4E08-B5B6-12027F3C0204}" srcOrd="0" destOrd="0" presId="urn:microsoft.com/office/officeart/2005/8/layout/radial6"/>
    <dgm:cxn modelId="{4C4658A5-77E2-4868-AF88-7D30B3B021AE}" type="presOf" srcId="{F37E7506-1FCF-42B1-AF71-1A7D0EE47A85}" destId="{660B72AE-E60F-4BB0-97C7-26E3FA5B809B}" srcOrd="0" destOrd="0" presId="urn:microsoft.com/office/officeart/2005/8/layout/radial6"/>
    <dgm:cxn modelId="{E479EC62-B5E3-401F-9794-834C046E3D11}" type="presOf" srcId="{7BDC9B1D-FEA9-4673-BEE6-D92033E4BBF1}" destId="{841984A8-ABE5-4209-897F-EFE4481FBF48}" srcOrd="0" destOrd="0" presId="urn:microsoft.com/office/officeart/2005/8/layout/radial6"/>
    <dgm:cxn modelId="{B428DFCD-492F-4E5A-A026-B2243C7EF48F}" srcId="{43E1F37E-B8B9-42AF-B678-547D2D295B3C}" destId="{F7A1C199-1984-4794-8B61-4AD31E05F8E9}" srcOrd="8" destOrd="0" parTransId="{1CB9FC65-9065-4994-8D0B-3BE3047FB773}" sibTransId="{391AB4F1-CB9A-42D2-A59C-13D0D2FAE391}"/>
    <dgm:cxn modelId="{6FDC0E5B-4D64-4F6C-B8B1-3006298ED9E9}" srcId="{43E1F37E-B8B9-42AF-B678-547D2D295B3C}" destId="{FC508FD2-F559-4DB6-8B3F-F096C7DB57ED}" srcOrd="4" destOrd="0" parTransId="{EDED291F-7234-48A9-B71D-EC05665E99BE}" sibTransId="{82DA8F12-1587-4D4A-B4A6-3317AE4C1FD2}"/>
    <dgm:cxn modelId="{6470C04A-B778-413E-BFCA-E49C8E281CB6}" type="presOf" srcId="{03C2CBC8-36CF-4FA0-BC82-DDCC2F8A3988}" destId="{3F698661-1972-412B-A56C-EB2D87E75F90}" srcOrd="0" destOrd="0" presId="urn:microsoft.com/office/officeart/2005/8/layout/radial6"/>
    <dgm:cxn modelId="{CD5932E7-F2DD-477B-B287-491DF21870E2}" srcId="{43E1F37E-B8B9-42AF-B678-547D2D295B3C}" destId="{F6C87093-B5A1-41B8-9E52-6E175F3A3919}" srcOrd="0" destOrd="0" parTransId="{ADA4C733-02CB-435A-9DAD-858B31876D36}" sibTransId="{DB1332DE-37B3-4031-AED8-3205F9AECF61}"/>
    <dgm:cxn modelId="{EEAFD1F3-34C1-49EF-B663-9C08AAF86071}" srcId="{43E1F37E-B8B9-42AF-B678-547D2D295B3C}" destId="{BBEF7B6F-4BF7-41E1-8E1A-357C38DB4C77}" srcOrd="5" destOrd="0" parTransId="{DAE39BCD-D013-4C00-ACE7-CE33C8E63AC0}" sibTransId="{FAB4226C-A078-4EBF-8FB9-A16F9E3ECC03}"/>
    <dgm:cxn modelId="{C1443C8C-11C7-48F5-AE5F-BDFAB08F3D35}" type="presOf" srcId="{22E5E5B4-68C5-4895-9F2B-00DB815C48DD}" destId="{5CB59485-ADAD-40FB-80F6-C070C0616263}" srcOrd="0" destOrd="0" presId="urn:microsoft.com/office/officeart/2005/8/layout/radial6"/>
    <dgm:cxn modelId="{A4BD5491-3328-45B5-AE66-AEA637852832}" srcId="{43E1F37E-B8B9-42AF-B678-547D2D295B3C}" destId="{03C2CBC8-36CF-4FA0-BC82-DDCC2F8A3988}" srcOrd="6" destOrd="0" parTransId="{734967A1-F122-4730-85ED-B6EACBD215B1}" sibTransId="{F919A3BA-2946-4844-AC16-E9103027794A}"/>
    <dgm:cxn modelId="{B5E3F096-20AB-403E-A0EB-9D89168F8774}" type="presOf" srcId="{55189DF3-6CD4-4377-B8CA-37F162316713}" destId="{9D40C6B3-270D-4CB2-9839-EEBDE7746658}" srcOrd="0" destOrd="0" presId="urn:microsoft.com/office/officeart/2005/8/layout/radial6"/>
    <dgm:cxn modelId="{0B2EA3A1-506D-42FD-B2A1-514C7555D216}" srcId="{43E1F37E-B8B9-42AF-B678-547D2D295B3C}" destId="{F40EFFAA-B914-4B02-85D1-E26C47D4BF66}" srcOrd="2" destOrd="0" parTransId="{DFE54895-BC78-4A5E-BA8E-0994F3597291}" sibTransId="{6EF6A93E-AA70-42FF-A07C-4B1C4CCE53D9}"/>
    <dgm:cxn modelId="{1A9AD670-68FD-4922-AE03-F8E2A53520CE}" type="presOf" srcId="{6EF6A93E-AA70-42FF-A07C-4B1C4CCE53D9}" destId="{48CB1319-60FB-4B21-A87A-165E03F06178}" srcOrd="0" destOrd="0" presId="urn:microsoft.com/office/officeart/2005/8/layout/radial6"/>
    <dgm:cxn modelId="{E0FD2085-C199-4ED6-BF8B-6AC13C6C9A65}" type="presOf" srcId="{FAB4226C-A078-4EBF-8FB9-A16F9E3ECC03}" destId="{17504517-C2F5-4F4F-872D-269C769F90AE}" srcOrd="0" destOrd="0" presId="urn:microsoft.com/office/officeart/2005/8/layout/radial6"/>
    <dgm:cxn modelId="{765A5EC8-3E8C-40C9-9CF5-89719C9C5B26}" srcId="{3F6CDFFD-A7AB-471E-AE23-D91F86EBD477}" destId="{43E1F37E-B8B9-42AF-B678-547D2D295B3C}" srcOrd="0" destOrd="0" parTransId="{E47CA79E-40BB-49ED-8ED2-201C365E3972}" sibTransId="{3D0D394B-A7CE-4302-A65A-0FFB7D62A968}"/>
    <dgm:cxn modelId="{3557346B-FE3E-41E0-8E6E-089B68F9D1AB}" type="presOf" srcId="{F919A3BA-2946-4844-AC16-E9103027794A}" destId="{2F31E685-76B1-4116-A686-C38F40A7007B}" srcOrd="0" destOrd="0" presId="urn:microsoft.com/office/officeart/2005/8/layout/radial6"/>
    <dgm:cxn modelId="{D68CF584-5755-47CC-A7E7-E67A2A233328}" type="presParOf" srcId="{6DBDFA94-34E8-4D27-BCBB-15055952ACFF}" destId="{1C1EAF6F-DC40-4C7D-8C1B-2044112CE0D9}" srcOrd="0" destOrd="0" presId="urn:microsoft.com/office/officeart/2005/8/layout/radial6"/>
    <dgm:cxn modelId="{8D0065BF-B558-479F-BB3A-256F41335863}" type="presParOf" srcId="{6DBDFA94-34E8-4D27-BCBB-15055952ACFF}" destId="{32BBB727-BB7D-420D-AAD5-4D8138280035}" srcOrd="1" destOrd="0" presId="urn:microsoft.com/office/officeart/2005/8/layout/radial6"/>
    <dgm:cxn modelId="{2BC00410-E25F-4D60-9B89-561F0275FB46}" type="presParOf" srcId="{6DBDFA94-34E8-4D27-BCBB-15055952ACFF}" destId="{54A48831-8D47-408C-AC6D-FE24EDEA35CB}" srcOrd="2" destOrd="0" presId="urn:microsoft.com/office/officeart/2005/8/layout/radial6"/>
    <dgm:cxn modelId="{D0BBA258-E8B5-43E5-ABEB-744E1762130E}" type="presParOf" srcId="{6DBDFA94-34E8-4D27-BCBB-15055952ACFF}" destId="{B8145AD8-0EDB-4A23-A6F9-181AE10F1555}" srcOrd="3" destOrd="0" presId="urn:microsoft.com/office/officeart/2005/8/layout/radial6"/>
    <dgm:cxn modelId="{4CD20665-636B-4175-9BB7-3718AAE32E8D}" type="presParOf" srcId="{6DBDFA94-34E8-4D27-BCBB-15055952ACFF}" destId="{9D40C6B3-270D-4CB2-9839-EEBDE7746658}" srcOrd="4" destOrd="0" presId="urn:microsoft.com/office/officeart/2005/8/layout/radial6"/>
    <dgm:cxn modelId="{4F576D5C-DA0A-4E92-8E5F-9D1E197AA87E}" type="presParOf" srcId="{6DBDFA94-34E8-4D27-BCBB-15055952ACFF}" destId="{2A02F359-19F1-4EFE-AE27-ABC0ED8900F2}" srcOrd="5" destOrd="0" presId="urn:microsoft.com/office/officeart/2005/8/layout/radial6"/>
    <dgm:cxn modelId="{C8F36BEE-27B6-49B7-B8C8-129A9720BA12}" type="presParOf" srcId="{6DBDFA94-34E8-4D27-BCBB-15055952ACFF}" destId="{7385ADEA-285D-45E0-8D37-EB129E349271}" srcOrd="6" destOrd="0" presId="urn:microsoft.com/office/officeart/2005/8/layout/radial6"/>
    <dgm:cxn modelId="{7AC114BF-4B15-44A8-A076-C7CA46FD30E1}" type="presParOf" srcId="{6DBDFA94-34E8-4D27-BCBB-15055952ACFF}" destId="{9B789BFB-C45B-4372-948A-D4386E281FB6}" srcOrd="7" destOrd="0" presId="urn:microsoft.com/office/officeart/2005/8/layout/radial6"/>
    <dgm:cxn modelId="{A029303A-7FA6-48EF-A471-5ABA37469962}" type="presParOf" srcId="{6DBDFA94-34E8-4D27-BCBB-15055952ACFF}" destId="{036DC01A-22F9-499F-B954-1843217096AC}" srcOrd="8" destOrd="0" presId="urn:microsoft.com/office/officeart/2005/8/layout/radial6"/>
    <dgm:cxn modelId="{97A189A9-317A-4E57-A8E8-723B110D6949}" type="presParOf" srcId="{6DBDFA94-34E8-4D27-BCBB-15055952ACFF}" destId="{48CB1319-60FB-4B21-A87A-165E03F06178}" srcOrd="9" destOrd="0" presId="urn:microsoft.com/office/officeart/2005/8/layout/radial6"/>
    <dgm:cxn modelId="{AC57D64D-3B7B-45E0-8396-893469657F94}" type="presParOf" srcId="{6DBDFA94-34E8-4D27-BCBB-15055952ACFF}" destId="{660B72AE-E60F-4BB0-97C7-26E3FA5B809B}" srcOrd="10" destOrd="0" presId="urn:microsoft.com/office/officeart/2005/8/layout/radial6"/>
    <dgm:cxn modelId="{82EE88EA-C08E-40DD-A43D-147999B54B02}" type="presParOf" srcId="{6DBDFA94-34E8-4D27-BCBB-15055952ACFF}" destId="{AEE19590-712D-4753-9CB8-533C92F82878}" srcOrd="11" destOrd="0" presId="urn:microsoft.com/office/officeart/2005/8/layout/radial6"/>
    <dgm:cxn modelId="{7F578A5E-8CC1-42FA-AB73-461C5A2CBC04}" type="presParOf" srcId="{6DBDFA94-34E8-4D27-BCBB-15055952ACFF}" destId="{5CB59485-ADAD-40FB-80F6-C070C0616263}" srcOrd="12" destOrd="0" presId="urn:microsoft.com/office/officeart/2005/8/layout/radial6"/>
    <dgm:cxn modelId="{FB505386-57F6-4022-BDE2-10F4F4CF3A04}" type="presParOf" srcId="{6DBDFA94-34E8-4D27-BCBB-15055952ACFF}" destId="{3262A8BB-4E6E-4E08-B5B6-12027F3C0204}" srcOrd="13" destOrd="0" presId="urn:microsoft.com/office/officeart/2005/8/layout/radial6"/>
    <dgm:cxn modelId="{FF0FAD7E-6501-440B-B3FF-E495C6A7BA22}" type="presParOf" srcId="{6DBDFA94-34E8-4D27-BCBB-15055952ACFF}" destId="{7E255339-C5DF-44DE-8242-D32F552F58C0}" srcOrd="14" destOrd="0" presId="urn:microsoft.com/office/officeart/2005/8/layout/radial6"/>
    <dgm:cxn modelId="{F0776E24-3591-423A-8882-AC6D44484634}" type="presParOf" srcId="{6DBDFA94-34E8-4D27-BCBB-15055952ACFF}" destId="{78C000AA-4DE1-49E8-B397-090ED7A41AF3}" srcOrd="15" destOrd="0" presId="urn:microsoft.com/office/officeart/2005/8/layout/radial6"/>
    <dgm:cxn modelId="{5B0C7717-1B69-4ECF-9881-E56A95B82163}" type="presParOf" srcId="{6DBDFA94-34E8-4D27-BCBB-15055952ACFF}" destId="{6810A4D7-68F3-45E7-B3FD-4F89B5B376FA}" srcOrd="16" destOrd="0" presId="urn:microsoft.com/office/officeart/2005/8/layout/radial6"/>
    <dgm:cxn modelId="{90130778-35E7-4850-ACCE-B3C064CFC529}" type="presParOf" srcId="{6DBDFA94-34E8-4D27-BCBB-15055952ACFF}" destId="{F199DA7C-B1C7-4B6F-9D21-A9A5611E347B}" srcOrd="17" destOrd="0" presId="urn:microsoft.com/office/officeart/2005/8/layout/radial6"/>
    <dgm:cxn modelId="{9D3392D7-B438-48F5-8177-D308D53FF1B2}" type="presParOf" srcId="{6DBDFA94-34E8-4D27-BCBB-15055952ACFF}" destId="{17504517-C2F5-4F4F-872D-269C769F90AE}" srcOrd="18" destOrd="0" presId="urn:microsoft.com/office/officeart/2005/8/layout/radial6"/>
    <dgm:cxn modelId="{C20CB45B-1EE4-4AD0-B629-4D48EBA3466F}" type="presParOf" srcId="{6DBDFA94-34E8-4D27-BCBB-15055952ACFF}" destId="{3F698661-1972-412B-A56C-EB2D87E75F90}" srcOrd="19" destOrd="0" presId="urn:microsoft.com/office/officeart/2005/8/layout/radial6"/>
    <dgm:cxn modelId="{CAA4762D-8B92-42D5-A10A-EFF5F9B8DB9F}" type="presParOf" srcId="{6DBDFA94-34E8-4D27-BCBB-15055952ACFF}" destId="{DA5CD4DD-A4C1-41F0-B1E4-C46DE892F645}" srcOrd="20" destOrd="0" presId="urn:microsoft.com/office/officeart/2005/8/layout/radial6"/>
    <dgm:cxn modelId="{0F5B939C-DC7D-4FCA-94CF-9156AA7CD819}" type="presParOf" srcId="{6DBDFA94-34E8-4D27-BCBB-15055952ACFF}" destId="{2F31E685-76B1-4116-A686-C38F40A7007B}" srcOrd="21" destOrd="0" presId="urn:microsoft.com/office/officeart/2005/8/layout/radial6"/>
    <dgm:cxn modelId="{9CE18CE3-B60D-40C1-968A-6F7317DA08E2}" type="presParOf" srcId="{6DBDFA94-34E8-4D27-BCBB-15055952ACFF}" destId="{841984A8-ABE5-4209-897F-EFE4481FBF48}" srcOrd="22" destOrd="0" presId="urn:microsoft.com/office/officeart/2005/8/layout/radial6"/>
    <dgm:cxn modelId="{E0F00860-7E7B-4E00-9ECA-9DB1E3D910A9}" type="presParOf" srcId="{6DBDFA94-34E8-4D27-BCBB-15055952ACFF}" destId="{4C41EF0A-966D-4794-8E05-692F8D7516F9}" srcOrd="23" destOrd="0" presId="urn:microsoft.com/office/officeart/2005/8/layout/radial6"/>
    <dgm:cxn modelId="{874A496D-4516-4942-9D75-89CB21E3CFB4}" type="presParOf" srcId="{6DBDFA94-34E8-4D27-BCBB-15055952ACFF}" destId="{60A3EED5-F148-4886-894B-724BB9860EAD}" srcOrd="24" destOrd="0" presId="urn:microsoft.com/office/officeart/2005/8/layout/radial6"/>
    <dgm:cxn modelId="{1856E4B4-58AC-41AE-90DC-7AAAF68D74FB}" type="presParOf" srcId="{6DBDFA94-34E8-4D27-BCBB-15055952ACFF}" destId="{C320B821-818A-4463-883B-AC72033CE5DC}" srcOrd="25" destOrd="0" presId="urn:microsoft.com/office/officeart/2005/8/layout/radial6"/>
    <dgm:cxn modelId="{727914D7-3F42-4ECE-AD44-DECC53610C3A}" type="presParOf" srcId="{6DBDFA94-34E8-4D27-BCBB-15055952ACFF}" destId="{E4093289-1089-4916-9828-73C543F83E57}" srcOrd="26" destOrd="0" presId="urn:microsoft.com/office/officeart/2005/8/layout/radial6"/>
    <dgm:cxn modelId="{AC17BE60-2969-4384-834D-53167DE52399}" type="presParOf" srcId="{6DBDFA94-34E8-4D27-BCBB-15055952ACFF}" destId="{B127478A-D45D-4FF5-B99E-AA4E23CCF590}" srcOrd="27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4D4EBE0-6603-42DE-B2AA-E17CBE71BCF6}" type="doc">
      <dgm:prSet loTypeId="urn:microsoft.com/office/officeart/2005/8/layout/radial6" loCatId="cycle" qsTypeId="urn:microsoft.com/office/officeart/2005/8/quickstyle/3d3" qsCatId="3D" csTypeId="urn:microsoft.com/office/officeart/2005/8/colors/accent5_2" csCatId="accent5" phldr="1"/>
      <dgm:spPr/>
      <dgm:t>
        <a:bodyPr/>
        <a:lstStyle/>
        <a:p>
          <a:endParaRPr lang="en-GB"/>
        </a:p>
      </dgm:t>
    </dgm:pt>
    <dgm:pt modelId="{ABA1D7E5-7C75-4B5A-8696-8302E5C6D3AB}">
      <dgm:prSet phldrT="[Text]" custT="1"/>
      <dgm:spPr/>
      <dgm:t>
        <a:bodyPr/>
        <a:lstStyle/>
        <a:p>
          <a:r>
            <a:rPr lang="en-GB" sz="1800" b="1" dirty="0">
              <a:solidFill>
                <a:schemeClr val="tx1"/>
              </a:solidFill>
            </a:rPr>
            <a:t>Viability of the proposal</a:t>
          </a:r>
        </a:p>
      </dgm:t>
    </dgm:pt>
    <dgm:pt modelId="{66003E40-FD9C-4162-80DD-9F623F0625A6}" type="parTrans" cxnId="{FF282E68-4B9B-4F38-8AF1-F4479EDA3814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9A5E149E-432C-408B-8511-BF2CF820D473}" type="sibTrans" cxnId="{FF282E68-4B9B-4F38-8AF1-F4479EDA3814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2954BD84-C27B-4FB6-B889-55A242B80D8B}">
      <dgm:prSet phldrT="[Text]" custT="1"/>
      <dgm:spPr/>
      <dgm:t>
        <a:bodyPr/>
        <a:lstStyle/>
        <a:p>
          <a:r>
            <a:rPr lang="en-GB" sz="1800" dirty="0" smtClean="0">
              <a:solidFill>
                <a:schemeClr val="tx1"/>
              </a:solidFill>
            </a:rPr>
            <a:t>Legality</a:t>
          </a:r>
          <a:endParaRPr lang="en-GB" sz="1800" dirty="0">
            <a:solidFill>
              <a:schemeClr val="tx1"/>
            </a:solidFill>
          </a:endParaRPr>
        </a:p>
      </dgm:t>
    </dgm:pt>
    <dgm:pt modelId="{3592D4C0-E1F3-497B-B68D-05781AE07854}" type="parTrans" cxnId="{411348E9-5BBC-478B-A87D-38B503A94341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623A4CD8-760D-4168-9D70-DBC4F7F31CA4}" type="sibTrans" cxnId="{411348E9-5BBC-478B-A87D-38B503A94341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197971FF-D73D-4879-B632-054112ED903C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Cost</a:t>
          </a:r>
        </a:p>
      </dgm:t>
    </dgm:pt>
    <dgm:pt modelId="{38508AFD-1D2E-4377-A0F0-70C7B9020784}" type="parTrans" cxnId="{BE417A2A-11D0-4DCD-9CA5-74D47E5E5233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0D977116-A351-4A46-8B63-33C00A958532}" type="sibTrans" cxnId="{BE417A2A-11D0-4DCD-9CA5-74D47E5E5233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DACA8186-0938-4D48-9087-AF3304D7E0B0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Commercial viability</a:t>
          </a:r>
        </a:p>
      </dgm:t>
    </dgm:pt>
    <dgm:pt modelId="{5B8B16E7-8077-466D-BE91-61D6D6E87BAA}" type="parTrans" cxnId="{328ED2B7-AB12-47B2-BC77-1FEA7DA8AA18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A21D29DA-A382-4326-8561-03C637F8DFD7}" type="sibTrans" cxnId="{328ED2B7-AB12-47B2-BC77-1FEA7DA8AA18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DFE6AE89-67DE-4D18-971C-56E5B25B970C}">
      <dgm:prSet phldrT="[Text]" custT="1"/>
      <dgm:spPr/>
      <dgm:t>
        <a:bodyPr/>
        <a:lstStyle/>
        <a:p>
          <a:r>
            <a:rPr lang="en-GB" sz="1800">
              <a:solidFill>
                <a:schemeClr val="tx1"/>
              </a:solidFill>
            </a:rPr>
            <a:t>Getting it right</a:t>
          </a:r>
        </a:p>
      </dgm:t>
    </dgm:pt>
    <dgm:pt modelId="{41CEF70D-E767-47B3-88A7-F6AC3F694D96}" type="parTrans" cxnId="{28D5D5AD-90DE-4E5F-9446-68FDE3F92A45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3D6B03BD-7976-4777-93B2-063BABFBEFC6}" type="sibTrans" cxnId="{28D5D5AD-90DE-4E5F-9446-68FDE3F92A45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59728E0C-AB83-481A-B231-1DE45E7A8D2B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Alternative models</a:t>
          </a:r>
        </a:p>
      </dgm:t>
    </dgm:pt>
    <dgm:pt modelId="{3B56320A-0EC6-429C-A7D9-F82ED7DD2E88}" type="parTrans" cxnId="{8B135A8E-69F8-4130-9787-54759197E900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E249945F-9E82-45A8-B309-EF7E7B2E6B19}" type="sibTrans" cxnId="{8B135A8E-69F8-4130-9787-54759197E900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2C7790A2-B449-498A-97A9-FD57DA6BCE71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Emerging service demands</a:t>
          </a:r>
        </a:p>
      </dgm:t>
    </dgm:pt>
    <dgm:pt modelId="{D0BC7A9A-1301-4677-9105-5426995545D7}" type="parTrans" cxnId="{FB9181E3-FE2A-443D-AF89-5E0787E2E27D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A87E0551-F7EE-4185-8D4D-96EBBEF517F1}" type="sibTrans" cxnId="{FB9181E3-FE2A-443D-AF89-5E0787E2E27D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0AAB89C8-C5EB-4159-8C4B-448305BDFAFA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Flexibility</a:t>
          </a:r>
        </a:p>
      </dgm:t>
    </dgm:pt>
    <dgm:pt modelId="{3BE6EE66-1D58-4732-86A5-193F218D76C0}" type="parTrans" cxnId="{8617A429-C26D-445D-95F2-731787E23B28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24866129-1365-4E92-977C-81A675F1F115}" type="sibTrans" cxnId="{8617A429-C26D-445D-95F2-731787E23B28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97224A63-1B5F-45AE-A739-CDD842720D7B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Workforce skills</a:t>
          </a:r>
        </a:p>
      </dgm:t>
    </dgm:pt>
    <dgm:pt modelId="{6E28F6B2-0E79-48CE-9AC0-1E49C0BAFA22}" type="parTrans" cxnId="{9D53B35F-14E7-4CB3-A739-9DF3408F1B59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B63B62AB-DF2A-4134-8206-D10438EAFBB6}" type="sibTrans" cxnId="{9D53B35F-14E7-4CB3-A739-9DF3408F1B59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49B843BE-24B1-40D2-93FD-6C38293310AC}">
      <dgm:prSet phldrT="[Text]" custT="1"/>
      <dgm:spPr/>
      <dgm:t>
        <a:bodyPr/>
        <a:lstStyle/>
        <a:p>
          <a:r>
            <a:rPr lang="en-GB" sz="1800" dirty="0" smtClean="0">
              <a:solidFill>
                <a:schemeClr val="tx1"/>
              </a:solidFill>
            </a:rPr>
            <a:t>Resilience</a:t>
          </a:r>
          <a:endParaRPr lang="en-GB" sz="1800" dirty="0">
            <a:solidFill>
              <a:schemeClr val="tx1"/>
            </a:solidFill>
          </a:endParaRPr>
        </a:p>
      </dgm:t>
    </dgm:pt>
    <dgm:pt modelId="{78B765D8-E7FA-4990-9020-9C801FC89D6A}" type="parTrans" cxnId="{8718AA3A-29E7-4D13-838A-F066BDAB8CCB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3F983F6F-2DDA-426C-8E28-763C3C7EF775}" type="sibTrans" cxnId="{8718AA3A-29E7-4D13-838A-F066BDAB8CCB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FDE3B340-7AA1-4A2A-A5E0-2A311D01CD00}">
      <dgm:prSet phldrT="[Text]" custT="1"/>
      <dgm:spPr/>
      <dgm:t>
        <a:bodyPr/>
        <a:lstStyle/>
        <a:p>
          <a:r>
            <a:rPr lang="en-GB" sz="1800">
              <a:solidFill>
                <a:schemeClr val="tx1"/>
              </a:solidFill>
            </a:rPr>
            <a:t>Risk</a:t>
          </a:r>
        </a:p>
      </dgm:t>
    </dgm:pt>
    <dgm:pt modelId="{C86A7936-E46C-4028-A612-3E0336D964E2}" type="parTrans" cxnId="{6368CCED-BFD3-4555-87E7-F45D13672A08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AE293AA8-3216-4DB2-9283-1F869B38DFB2}" type="sibTrans" cxnId="{6368CCED-BFD3-4555-87E7-F45D13672A08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B83CAD41-3034-46F9-9C92-D283B2ACC249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Logistics</a:t>
          </a:r>
        </a:p>
      </dgm:t>
    </dgm:pt>
    <dgm:pt modelId="{D76221A6-0E1A-4273-BFB4-9A10D254325A}" type="parTrans" cxnId="{A4B4A3DC-9760-46E2-B5A5-08357B5CF5BF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76294D0A-1CE5-4734-B842-8CDF35B8A0B6}" type="sibTrans" cxnId="{A4B4A3DC-9760-46E2-B5A5-08357B5CF5BF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B0B3862E-043C-4DA0-B399-CD8C85B44772}" type="pres">
      <dgm:prSet presAssocID="{64D4EBE0-6603-42DE-B2AA-E17CBE71BCF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74F0893-E5F3-417F-923B-3F2603CD1655}" type="pres">
      <dgm:prSet presAssocID="{ABA1D7E5-7C75-4B5A-8696-8302E5C6D3AB}" presName="centerShape" presStyleLbl="node0" presStyleIdx="0" presStyleCnt="1" custScaleX="174827" custScaleY="139567" custLinFactNeighborX="0" custLinFactNeighborY="0"/>
      <dgm:spPr/>
      <dgm:t>
        <a:bodyPr/>
        <a:lstStyle/>
        <a:p>
          <a:endParaRPr lang="en-GB"/>
        </a:p>
      </dgm:t>
    </dgm:pt>
    <dgm:pt modelId="{0F1606EB-FA9B-4F89-B309-E1E0DB4F2FE0}" type="pres">
      <dgm:prSet presAssocID="{2954BD84-C27B-4FB6-B889-55A242B80D8B}" presName="node" presStyleLbl="node1" presStyleIdx="0" presStyleCnt="11" custScaleX="18731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0DFB296-9CBB-4F71-B487-17BFB982FE75}" type="pres">
      <dgm:prSet presAssocID="{2954BD84-C27B-4FB6-B889-55A242B80D8B}" presName="dummy" presStyleCnt="0"/>
      <dgm:spPr/>
    </dgm:pt>
    <dgm:pt modelId="{06FAB2ED-93A9-442E-BB82-1C67A38BA80B}" type="pres">
      <dgm:prSet presAssocID="{623A4CD8-760D-4168-9D70-DBC4F7F31CA4}" presName="sibTrans" presStyleLbl="sibTrans2D1" presStyleIdx="0" presStyleCnt="11"/>
      <dgm:spPr/>
      <dgm:t>
        <a:bodyPr/>
        <a:lstStyle/>
        <a:p>
          <a:endParaRPr lang="en-GB"/>
        </a:p>
      </dgm:t>
    </dgm:pt>
    <dgm:pt modelId="{CE744D51-FFC2-4952-ABD9-02838A3A28FC}" type="pres">
      <dgm:prSet presAssocID="{197971FF-D73D-4879-B632-054112ED903C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F04A9C5-10F4-41F7-B170-17B3BE38F75B}" type="pres">
      <dgm:prSet presAssocID="{197971FF-D73D-4879-B632-054112ED903C}" presName="dummy" presStyleCnt="0"/>
      <dgm:spPr/>
    </dgm:pt>
    <dgm:pt modelId="{91A7D318-F436-411C-ABEC-33D4DEF121C0}" type="pres">
      <dgm:prSet presAssocID="{0D977116-A351-4A46-8B63-33C00A958532}" presName="sibTrans" presStyleLbl="sibTrans2D1" presStyleIdx="1" presStyleCnt="11"/>
      <dgm:spPr/>
      <dgm:t>
        <a:bodyPr/>
        <a:lstStyle/>
        <a:p>
          <a:endParaRPr lang="en-GB"/>
        </a:p>
      </dgm:t>
    </dgm:pt>
    <dgm:pt modelId="{2381A24B-C643-4C07-96B5-5C6BAC054CB8}" type="pres">
      <dgm:prSet presAssocID="{DACA8186-0938-4D48-9087-AF3304D7E0B0}" presName="node" presStyleLbl="node1" presStyleIdx="2" presStyleCnt="11" custScaleX="25904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CE6ACAC-67BF-43D4-9E06-B165A86A00F7}" type="pres">
      <dgm:prSet presAssocID="{DACA8186-0938-4D48-9087-AF3304D7E0B0}" presName="dummy" presStyleCnt="0"/>
      <dgm:spPr/>
    </dgm:pt>
    <dgm:pt modelId="{DF868311-A3D4-4140-A9DA-24492B66BE76}" type="pres">
      <dgm:prSet presAssocID="{A21D29DA-A382-4326-8561-03C637F8DFD7}" presName="sibTrans" presStyleLbl="sibTrans2D1" presStyleIdx="2" presStyleCnt="11"/>
      <dgm:spPr/>
      <dgm:t>
        <a:bodyPr/>
        <a:lstStyle/>
        <a:p>
          <a:endParaRPr lang="en-GB"/>
        </a:p>
      </dgm:t>
    </dgm:pt>
    <dgm:pt modelId="{C44C7449-995F-4258-B139-BDB4A479C94F}" type="pres">
      <dgm:prSet presAssocID="{DFE6AE89-67DE-4D18-971C-56E5B25B970C}" presName="node" presStyleLbl="node1" presStyleIdx="3" presStyleCnt="11" custScaleX="22572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13D4649-4606-47AF-8626-41F46C26BCAE}" type="pres">
      <dgm:prSet presAssocID="{DFE6AE89-67DE-4D18-971C-56E5B25B970C}" presName="dummy" presStyleCnt="0"/>
      <dgm:spPr/>
    </dgm:pt>
    <dgm:pt modelId="{C8A9569A-63E9-4E4A-B4C7-25CD90C6C903}" type="pres">
      <dgm:prSet presAssocID="{3D6B03BD-7976-4777-93B2-063BABFBEFC6}" presName="sibTrans" presStyleLbl="sibTrans2D1" presStyleIdx="3" presStyleCnt="11"/>
      <dgm:spPr/>
      <dgm:t>
        <a:bodyPr/>
        <a:lstStyle/>
        <a:p>
          <a:endParaRPr lang="en-GB"/>
        </a:p>
      </dgm:t>
    </dgm:pt>
    <dgm:pt modelId="{7CC8C56B-2D2B-4CDA-B608-1CC5626C6AA2}" type="pres">
      <dgm:prSet presAssocID="{59728E0C-AB83-481A-B231-1DE45E7A8D2B}" presName="node" presStyleLbl="node1" presStyleIdx="4" presStyleCnt="11" custScaleX="239182" custRadScaleRad="109378" custRadScaleInc="-924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5149EF5-F411-4394-A915-327903140281}" type="pres">
      <dgm:prSet presAssocID="{59728E0C-AB83-481A-B231-1DE45E7A8D2B}" presName="dummy" presStyleCnt="0"/>
      <dgm:spPr/>
    </dgm:pt>
    <dgm:pt modelId="{9D5B476F-CDCE-4597-A299-C7492F78FC86}" type="pres">
      <dgm:prSet presAssocID="{E249945F-9E82-45A8-B309-EF7E7B2E6B19}" presName="sibTrans" presStyleLbl="sibTrans2D1" presStyleIdx="4" presStyleCnt="11"/>
      <dgm:spPr/>
      <dgm:t>
        <a:bodyPr/>
        <a:lstStyle/>
        <a:p>
          <a:endParaRPr lang="en-GB"/>
        </a:p>
      </dgm:t>
    </dgm:pt>
    <dgm:pt modelId="{DB46DFB4-2901-4782-A520-96605A9CA125}" type="pres">
      <dgm:prSet presAssocID="{2C7790A2-B449-498A-97A9-FD57DA6BCE71}" presName="node" presStyleLbl="node1" presStyleIdx="5" presStyleCnt="11" custScaleX="299032" custScaleY="120812" custRadScaleRad="100750" custRadScaleInc="-5915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E10CD0-6072-4DDD-AC0F-52E5BCA64070}" type="pres">
      <dgm:prSet presAssocID="{2C7790A2-B449-498A-97A9-FD57DA6BCE71}" presName="dummy" presStyleCnt="0"/>
      <dgm:spPr/>
    </dgm:pt>
    <dgm:pt modelId="{2912A059-E855-47A2-A3E8-511300EA26CA}" type="pres">
      <dgm:prSet presAssocID="{A87E0551-F7EE-4185-8D4D-96EBBEF517F1}" presName="sibTrans" presStyleLbl="sibTrans2D1" presStyleIdx="5" presStyleCnt="11"/>
      <dgm:spPr/>
      <dgm:t>
        <a:bodyPr/>
        <a:lstStyle/>
        <a:p>
          <a:endParaRPr lang="en-GB"/>
        </a:p>
      </dgm:t>
    </dgm:pt>
    <dgm:pt modelId="{9F7D7D33-3CC8-4865-A41E-21E1C3287379}" type="pres">
      <dgm:prSet presAssocID="{0AAB89C8-C5EB-4159-8C4B-448305BDFAFA}" presName="node" presStyleLbl="node1" presStyleIdx="6" presStyleCnt="11" custScaleX="204063" custRadScaleRad="101687" custRadScaleInc="15039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6609F21-A3B3-438E-9FF9-BE11074E9893}" type="pres">
      <dgm:prSet presAssocID="{0AAB89C8-C5EB-4159-8C4B-448305BDFAFA}" presName="dummy" presStyleCnt="0"/>
      <dgm:spPr/>
    </dgm:pt>
    <dgm:pt modelId="{6A1578E8-2ED8-4581-B54D-55742907E975}" type="pres">
      <dgm:prSet presAssocID="{24866129-1365-4E92-977C-81A675F1F115}" presName="sibTrans" presStyleLbl="sibTrans2D1" presStyleIdx="6" presStyleCnt="11"/>
      <dgm:spPr/>
      <dgm:t>
        <a:bodyPr/>
        <a:lstStyle/>
        <a:p>
          <a:endParaRPr lang="en-GB"/>
        </a:p>
      </dgm:t>
    </dgm:pt>
    <dgm:pt modelId="{A6D92EB4-75D2-4D67-AE1A-6EA113AFBDDF}" type="pres">
      <dgm:prSet presAssocID="{97224A63-1B5F-45AE-A739-CDD842720D7B}" presName="node" presStyleLbl="node1" presStyleIdx="7" presStyleCnt="11" custScaleX="212849" custRadScaleRad="107535" custRadScaleInc="14820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A88F257-8947-42E9-BCAD-67D7F9C87F68}" type="pres">
      <dgm:prSet presAssocID="{97224A63-1B5F-45AE-A739-CDD842720D7B}" presName="dummy" presStyleCnt="0"/>
      <dgm:spPr/>
    </dgm:pt>
    <dgm:pt modelId="{21D4C094-B5B9-441D-B026-B3497A7B917C}" type="pres">
      <dgm:prSet presAssocID="{B63B62AB-DF2A-4134-8206-D10438EAFBB6}" presName="sibTrans" presStyleLbl="sibTrans2D1" presStyleIdx="7" presStyleCnt="11"/>
      <dgm:spPr/>
      <dgm:t>
        <a:bodyPr/>
        <a:lstStyle/>
        <a:p>
          <a:endParaRPr lang="en-GB"/>
        </a:p>
      </dgm:t>
    </dgm:pt>
    <dgm:pt modelId="{5997E258-FF35-42E4-9A6E-249A67CC6A21}" type="pres">
      <dgm:prSet presAssocID="{49B843BE-24B1-40D2-93FD-6C38293310AC}" presName="node" presStyleLbl="node1" presStyleIdx="8" presStyleCnt="11" custScaleX="215531" custRadScaleRad="100875" custRadScaleInc="7068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B8E718-DBF4-4B5B-8A74-A186C09181D5}" type="pres">
      <dgm:prSet presAssocID="{49B843BE-24B1-40D2-93FD-6C38293310AC}" presName="dummy" presStyleCnt="0"/>
      <dgm:spPr/>
    </dgm:pt>
    <dgm:pt modelId="{B2EDEA05-4520-4BE6-A520-0646651CBBAE}" type="pres">
      <dgm:prSet presAssocID="{3F983F6F-2DDA-426C-8E28-763C3C7EF775}" presName="sibTrans" presStyleLbl="sibTrans2D1" presStyleIdx="8" presStyleCnt="11"/>
      <dgm:spPr/>
      <dgm:t>
        <a:bodyPr/>
        <a:lstStyle/>
        <a:p>
          <a:endParaRPr lang="en-GB"/>
        </a:p>
      </dgm:t>
    </dgm:pt>
    <dgm:pt modelId="{E82916AA-61E9-4DD0-86E4-32CF2BDDA094}" type="pres">
      <dgm:prSet presAssocID="{FDE3B340-7AA1-4A2A-A5E0-2A311D01CD00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09D93BB-44CF-4F4E-B2C2-0FC1AF86B7F6}" type="pres">
      <dgm:prSet presAssocID="{FDE3B340-7AA1-4A2A-A5E0-2A311D01CD00}" presName="dummy" presStyleCnt="0"/>
      <dgm:spPr/>
    </dgm:pt>
    <dgm:pt modelId="{71F363E8-9C0C-47E0-A32D-7108B8AE5CA4}" type="pres">
      <dgm:prSet presAssocID="{AE293AA8-3216-4DB2-9283-1F869B38DFB2}" presName="sibTrans" presStyleLbl="sibTrans2D1" presStyleIdx="9" presStyleCnt="11"/>
      <dgm:spPr/>
      <dgm:t>
        <a:bodyPr/>
        <a:lstStyle/>
        <a:p>
          <a:endParaRPr lang="en-GB"/>
        </a:p>
      </dgm:t>
    </dgm:pt>
    <dgm:pt modelId="{E02C4C06-6FB7-40A5-A5F8-A93FDA489C29}" type="pres">
      <dgm:prSet presAssocID="{B83CAD41-3034-46F9-9C92-D283B2ACC249}" presName="node" presStyleLbl="node1" presStyleIdx="10" presStyleCnt="11" custScaleX="193440" custRadScaleRad="103274" custRadScaleInc="-5826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E697203-387A-4734-A960-9A61E522C1FF}" type="pres">
      <dgm:prSet presAssocID="{B83CAD41-3034-46F9-9C92-D283B2ACC249}" presName="dummy" presStyleCnt="0"/>
      <dgm:spPr/>
    </dgm:pt>
    <dgm:pt modelId="{5CC15D5D-02AA-4A54-AE55-BE5B2D52B3D2}" type="pres">
      <dgm:prSet presAssocID="{76294D0A-1CE5-4734-B842-8CDF35B8A0B6}" presName="sibTrans" presStyleLbl="sibTrans2D1" presStyleIdx="10" presStyleCnt="11"/>
      <dgm:spPr/>
      <dgm:t>
        <a:bodyPr/>
        <a:lstStyle/>
        <a:p>
          <a:endParaRPr lang="en-GB"/>
        </a:p>
      </dgm:t>
    </dgm:pt>
  </dgm:ptLst>
  <dgm:cxnLst>
    <dgm:cxn modelId="{BE417A2A-11D0-4DCD-9CA5-74D47E5E5233}" srcId="{ABA1D7E5-7C75-4B5A-8696-8302E5C6D3AB}" destId="{197971FF-D73D-4879-B632-054112ED903C}" srcOrd="1" destOrd="0" parTransId="{38508AFD-1D2E-4377-A0F0-70C7B9020784}" sibTransId="{0D977116-A351-4A46-8B63-33C00A958532}"/>
    <dgm:cxn modelId="{8617A429-C26D-445D-95F2-731787E23B28}" srcId="{ABA1D7E5-7C75-4B5A-8696-8302E5C6D3AB}" destId="{0AAB89C8-C5EB-4159-8C4B-448305BDFAFA}" srcOrd="6" destOrd="0" parTransId="{3BE6EE66-1D58-4732-86A5-193F218D76C0}" sibTransId="{24866129-1365-4E92-977C-81A675F1F115}"/>
    <dgm:cxn modelId="{9D53B35F-14E7-4CB3-A739-9DF3408F1B59}" srcId="{ABA1D7E5-7C75-4B5A-8696-8302E5C6D3AB}" destId="{97224A63-1B5F-45AE-A739-CDD842720D7B}" srcOrd="7" destOrd="0" parTransId="{6E28F6B2-0E79-48CE-9AC0-1E49C0BAFA22}" sibTransId="{B63B62AB-DF2A-4134-8206-D10438EAFBB6}"/>
    <dgm:cxn modelId="{8B135A8E-69F8-4130-9787-54759197E900}" srcId="{ABA1D7E5-7C75-4B5A-8696-8302E5C6D3AB}" destId="{59728E0C-AB83-481A-B231-1DE45E7A8D2B}" srcOrd="4" destOrd="0" parTransId="{3B56320A-0EC6-429C-A7D9-F82ED7DD2E88}" sibTransId="{E249945F-9E82-45A8-B309-EF7E7B2E6B19}"/>
    <dgm:cxn modelId="{10450428-38D5-4CE3-B1CA-9AF3C47BFC13}" type="presOf" srcId="{E249945F-9E82-45A8-B309-EF7E7B2E6B19}" destId="{9D5B476F-CDCE-4597-A299-C7492F78FC86}" srcOrd="0" destOrd="0" presId="urn:microsoft.com/office/officeart/2005/8/layout/radial6"/>
    <dgm:cxn modelId="{140F58DE-9CEC-4054-ABDE-D648EDC76202}" type="presOf" srcId="{623A4CD8-760D-4168-9D70-DBC4F7F31CA4}" destId="{06FAB2ED-93A9-442E-BB82-1C67A38BA80B}" srcOrd="0" destOrd="0" presId="urn:microsoft.com/office/officeart/2005/8/layout/radial6"/>
    <dgm:cxn modelId="{31776678-577B-40F0-86F0-9C02DA907375}" type="presOf" srcId="{24866129-1365-4E92-977C-81A675F1F115}" destId="{6A1578E8-2ED8-4581-B54D-55742907E975}" srcOrd="0" destOrd="0" presId="urn:microsoft.com/office/officeart/2005/8/layout/radial6"/>
    <dgm:cxn modelId="{55A84963-18D9-40CB-910F-68F3A00329E2}" type="presOf" srcId="{97224A63-1B5F-45AE-A739-CDD842720D7B}" destId="{A6D92EB4-75D2-4D67-AE1A-6EA113AFBDDF}" srcOrd="0" destOrd="0" presId="urn:microsoft.com/office/officeart/2005/8/layout/radial6"/>
    <dgm:cxn modelId="{28D5D5AD-90DE-4E5F-9446-68FDE3F92A45}" srcId="{ABA1D7E5-7C75-4B5A-8696-8302E5C6D3AB}" destId="{DFE6AE89-67DE-4D18-971C-56E5B25B970C}" srcOrd="3" destOrd="0" parTransId="{41CEF70D-E767-47B3-88A7-F6AC3F694D96}" sibTransId="{3D6B03BD-7976-4777-93B2-063BABFBEFC6}"/>
    <dgm:cxn modelId="{34EE67B7-4369-4048-A77C-55CD9D2C037E}" type="presOf" srcId="{3D6B03BD-7976-4777-93B2-063BABFBEFC6}" destId="{C8A9569A-63E9-4E4A-B4C7-25CD90C6C903}" srcOrd="0" destOrd="0" presId="urn:microsoft.com/office/officeart/2005/8/layout/radial6"/>
    <dgm:cxn modelId="{CECE759E-D8E4-4B3E-85F3-F04401464BE4}" type="presOf" srcId="{49B843BE-24B1-40D2-93FD-6C38293310AC}" destId="{5997E258-FF35-42E4-9A6E-249A67CC6A21}" srcOrd="0" destOrd="0" presId="urn:microsoft.com/office/officeart/2005/8/layout/radial6"/>
    <dgm:cxn modelId="{3DE993F6-2F05-4C7D-825A-9B56087E631F}" type="presOf" srcId="{64D4EBE0-6603-42DE-B2AA-E17CBE71BCF6}" destId="{B0B3862E-043C-4DA0-B399-CD8C85B44772}" srcOrd="0" destOrd="0" presId="urn:microsoft.com/office/officeart/2005/8/layout/radial6"/>
    <dgm:cxn modelId="{FF282E68-4B9B-4F38-8AF1-F4479EDA3814}" srcId="{64D4EBE0-6603-42DE-B2AA-E17CBE71BCF6}" destId="{ABA1D7E5-7C75-4B5A-8696-8302E5C6D3AB}" srcOrd="0" destOrd="0" parTransId="{66003E40-FD9C-4162-80DD-9F623F0625A6}" sibTransId="{9A5E149E-432C-408B-8511-BF2CF820D473}"/>
    <dgm:cxn modelId="{6B8A9267-9F0C-4A1D-8DD0-01DB06288C15}" type="presOf" srcId="{0D977116-A351-4A46-8B63-33C00A958532}" destId="{91A7D318-F436-411C-ABEC-33D4DEF121C0}" srcOrd="0" destOrd="0" presId="urn:microsoft.com/office/officeart/2005/8/layout/radial6"/>
    <dgm:cxn modelId="{6AAF2DDF-EFF7-42CE-8CAE-9EC4B49BC831}" type="presOf" srcId="{ABA1D7E5-7C75-4B5A-8696-8302E5C6D3AB}" destId="{774F0893-E5F3-417F-923B-3F2603CD1655}" srcOrd="0" destOrd="0" presId="urn:microsoft.com/office/officeart/2005/8/layout/radial6"/>
    <dgm:cxn modelId="{3654EAA2-034A-4AE1-9618-CCDDDFF70629}" type="presOf" srcId="{AE293AA8-3216-4DB2-9283-1F869B38DFB2}" destId="{71F363E8-9C0C-47E0-A32D-7108B8AE5CA4}" srcOrd="0" destOrd="0" presId="urn:microsoft.com/office/officeart/2005/8/layout/radial6"/>
    <dgm:cxn modelId="{411348E9-5BBC-478B-A87D-38B503A94341}" srcId="{ABA1D7E5-7C75-4B5A-8696-8302E5C6D3AB}" destId="{2954BD84-C27B-4FB6-B889-55A242B80D8B}" srcOrd="0" destOrd="0" parTransId="{3592D4C0-E1F3-497B-B68D-05781AE07854}" sibTransId="{623A4CD8-760D-4168-9D70-DBC4F7F31CA4}"/>
    <dgm:cxn modelId="{EDE5CEC1-8F50-4BE6-A4D8-5FA651701532}" type="presOf" srcId="{DACA8186-0938-4D48-9087-AF3304D7E0B0}" destId="{2381A24B-C643-4C07-96B5-5C6BAC054CB8}" srcOrd="0" destOrd="0" presId="urn:microsoft.com/office/officeart/2005/8/layout/radial6"/>
    <dgm:cxn modelId="{E6BBC9DD-2861-4F02-8F64-AE656DD480D6}" type="presOf" srcId="{A21D29DA-A382-4326-8561-03C637F8DFD7}" destId="{DF868311-A3D4-4140-A9DA-24492B66BE76}" srcOrd="0" destOrd="0" presId="urn:microsoft.com/office/officeart/2005/8/layout/radial6"/>
    <dgm:cxn modelId="{A2F9D0E7-3183-4308-9A61-DFFEDA473E86}" type="presOf" srcId="{197971FF-D73D-4879-B632-054112ED903C}" destId="{CE744D51-FFC2-4952-ABD9-02838A3A28FC}" srcOrd="0" destOrd="0" presId="urn:microsoft.com/office/officeart/2005/8/layout/radial6"/>
    <dgm:cxn modelId="{BE8898A5-03E8-43E4-A94B-5A6010483D29}" type="presOf" srcId="{B63B62AB-DF2A-4134-8206-D10438EAFBB6}" destId="{21D4C094-B5B9-441D-B026-B3497A7B917C}" srcOrd="0" destOrd="0" presId="urn:microsoft.com/office/officeart/2005/8/layout/radial6"/>
    <dgm:cxn modelId="{FB9181E3-FE2A-443D-AF89-5E0787E2E27D}" srcId="{ABA1D7E5-7C75-4B5A-8696-8302E5C6D3AB}" destId="{2C7790A2-B449-498A-97A9-FD57DA6BCE71}" srcOrd="5" destOrd="0" parTransId="{D0BC7A9A-1301-4677-9105-5426995545D7}" sibTransId="{A87E0551-F7EE-4185-8D4D-96EBBEF517F1}"/>
    <dgm:cxn modelId="{8718AA3A-29E7-4D13-838A-F066BDAB8CCB}" srcId="{ABA1D7E5-7C75-4B5A-8696-8302E5C6D3AB}" destId="{49B843BE-24B1-40D2-93FD-6C38293310AC}" srcOrd="8" destOrd="0" parTransId="{78B765D8-E7FA-4990-9020-9C801FC89D6A}" sibTransId="{3F983F6F-2DDA-426C-8E28-763C3C7EF775}"/>
    <dgm:cxn modelId="{689E7FDD-DBC9-4941-BF8A-ABA59F7860CC}" type="presOf" srcId="{A87E0551-F7EE-4185-8D4D-96EBBEF517F1}" destId="{2912A059-E855-47A2-A3E8-511300EA26CA}" srcOrd="0" destOrd="0" presId="urn:microsoft.com/office/officeart/2005/8/layout/radial6"/>
    <dgm:cxn modelId="{6368CCED-BFD3-4555-87E7-F45D13672A08}" srcId="{ABA1D7E5-7C75-4B5A-8696-8302E5C6D3AB}" destId="{FDE3B340-7AA1-4A2A-A5E0-2A311D01CD00}" srcOrd="9" destOrd="0" parTransId="{C86A7936-E46C-4028-A612-3E0336D964E2}" sibTransId="{AE293AA8-3216-4DB2-9283-1F869B38DFB2}"/>
    <dgm:cxn modelId="{0B0947C0-4ADD-4E64-B3EF-93E94881CF45}" type="presOf" srcId="{B83CAD41-3034-46F9-9C92-D283B2ACC249}" destId="{E02C4C06-6FB7-40A5-A5F8-A93FDA489C29}" srcOrd="0" destOrd="0" presId="urn:microsoft.com/office/officeart/2005/8/layout/radial6"/>
    <dgm:cxn modelId="{D9565292-A6D2-418E-A4EE-3A9BBC5C7F55}" type="presOf" srcId="{0AAB89C8-C5EB-4159-8C4B-448305BDFAFA}" destId="{9F7D7D33-3CC8-4865-A41E-21E1C3287379}" srcOrd="0" destOrd="0" presId="urn:microsoft.com/office/officeart/2005/8/layout/radial6"/>
    <dgm:cxn modelId="{1A720973-F21B-43E2-ADD2-E11B582F4B70}" type="presOf" srcId="{76294D0A-1CE5-4734-B842-8CDF35B8A0B6}" destId="{5CC15D5D-02AA-4A54-AE55-BE5B2D52B3D2}" srcOrd="0" destOrd="0" presId="urn:microsoft.com/office/officeart/2005/8/layout/radial6"/>
    <dgm:cxn modelId="{328ED2B7-AB12-47B2-BC77-1FEA7DA8AA18}" srcId="{ABA1D7E5-7C75-4B5A-8696-8302E5C6D3AB}" destId="{DACA8186-0938-4D48-9087-AF3304D7E0B0}" srcOrd="2" destOrd="0" parTransId="{5B8B16E7-8077-466D-BE91-61D6D6E87BAA}" sibTransId="{A21D29DA-A382-4326-8561-03C637F8DFD7}"/>
    <dgm:cxn modelId="{EEC612B0-437F-405E-8200-0F0B95F33FF0}" type="presOf" srcId="{FDE3B340-7AA1-4A2A-A5E0-2A311D01CD00}" destId="{E82916AA-61E9-4DD0-86E4-32CF2BDDA094}" srcOrd="0" destOrd="0" presId="urn:microsoft.com/office/officeart/2005/8/layout/radial6"/>
    <dgm:cxn modelId="{5AA8E5F6-BE1A-4914-96DD-7A76686B7F72}" type="presOf" srcId="{DFE6AE89-67DE-4D18-971C-56E5B25B970C}" destId="{C44C7449-995F-4258-B139-BDB4A479C94F}" srcOrd="0" destOrd="0" presId="urn:microsoft.com/office/officeart/2005/8/layout/radial6"/>
    <dgm:cxn modelId="{AFF278EB-8B52-4CAC-B82E-6D893742D127}" type="presOf" srcId="{2C7790A2-B449-498A-97A9-FD57DA6BCE71}" destId="{DB46DFB4-2901-4782-A520-96605A9CA125}" srcOrd="0" destOrd="0" presId="urn:microsoft.com/office/officeart/2005/8/layout/radial6"/>
    <dgm:cxn modelId="{A4B4A3DC-9760-46E2-B5A5-08357B5CF5BF}" srcId="{ABA1D7E5-7C75-4B5A-8696-8302E5C6D3AB}" destId="{B83CAD41-3034-46F9-9C92-D283B2ACC249}" srcOrd="10" destOrd="0" parTransId="{D76221A6-0E1A-4273-BFB4-9A10D254325A}" sibTransId="{76294D0A-1CE5-4734-B842-8CDF35B8A0B6}"/>
    <dgm:cxn modelId="{061734CC-F9AE-4A65-B6D0-C683DEE9E48A}" type="presOf" srcId="{59728E0C-AB83-481A-B231-1DE45E7A8D2B}" destId="{7CC8C56B-2D2B-4CDA-B608-1CC5626C6AA2}" srcOrd="0" destOrd="0" presId="urn:microsoft.com/office/officeart/2005/8/layout/radial6"/>
    <dgm:cxn modelId="{4DFB7ECA-1365-4004-9BE2-F9EF7BDC872D}" type="presOf" srcId="{3F983F6F-2DDA-426C-8E28-763C3C7EF775}" destId="{B2EDEA05-4520-4BE6-A520-0646651CBBAE}" srcOrd="0" destOrd="0" presId="urn:microsoft.com/office/officeart/2005/8/layout/radial6"/>
    <dgm:cxn modelId="{9751E832-4C10-4E33-85B6-2634B6F5D38E}" type="presOf" srcId="{2954BD84-C27B-4FB6-B889-55A242B80D8B}" destId="{0F1606EB-FA9B-4F89-B309-E1E0DB4F2FE0}" srcOrd="0" destOrd="0" presId="urn:microsoft.com/office/officeart/2005/8/layout/radial6"/>
    <dgm:cxn modelId="{9D6FB73A-B873-4D35-88AE-DD32B910CE61}" type="presParOf" srcId="{B0B3862E-043C-4DA0-B399-CD8C85B44772}" destId="{774F0893-E5F3-417F-923B-3F2603CD1655}" srcOrd="0" destOrd="0" presId="urn:microsoft.com/office/officeart/2005/8/layout/radial6"/>
    <dgm:cxn modelId="{C10F7AF5-B234-4547-AAB9-D9022EF91A41}" type="presParOf" srcId="{B0B3862E-043C-4DA0-B399-CD8C85B44772}" destId="{0F1606EB-FA9B-4F89-B309-E1E0DB4F2FE0}" srcOrd="1" destOrd="0" presId="urn:microsoft.com/office/officeart/2005/8/layout/radial6"/>
    <dgm:cxn modelId="{45AA4DD6-76A0-49E3-9290-640115F5504A}" type="presParOf" srcId="{B0B3862E-043C-4DA0-B399-CD8C85B44772}" destId="{70DFB296-9CBB-4F71-B487-17BFB982FE75}" srcOrd="2" destOrd="0" presId="urn:microsoft.com/office/officeart/2005/8/layout/radial6"/>
    <dgm:cxn modelId="{F1C96F43-C918-491E-A685-FAF8288AC30D}" type="presParOf" srcId="{B0B3862E-043C-4DA0-B399-CD8C85B44772}" destId="{06FAB2ED-93A9-442E-BB82-1C67A38BA80B}" srcOrd="3" destOrd="0" presId="urn:microsoft.com/office/officeart/2005/8/layout/radial6"/>
    <dgm:cxn modelId="{F7B7EA1B-1DB5-48DC-9FAE-6B9437F79135}" type="presParOf" srcId="{B0B3862E-043C-4DA0-B399-CD8C85B44772}" destId="{CE744D51-FFC2-4952-ABD9-02838A3A28FC}" srcOrd="4" destOrd="0" presId="urn:microsoft.com/office/officeart/2005/8/layout/radial6"/>
    <dgm:cxn modelId="{29C7742F-F15C-436C-9DA8-AA69153C6243}" type="presParOf" srcId="{B0B3862E-043C-4DA0-B399-CD8C85B44772}" destId="{3F04A9C5-10F4-41F7-B170-17B3BE38F75B}" srcOrd="5" destOrd="0" presId="urn:microsoft.com/office/officeart/2005/8/layout/radial6"/>
    <dgm:cxn modelId="{5329D7D4-DE23-4D84-A101-22C78B9C4BE6}" type="presParOf" srcId="{B0B3862E-043C-4DA0-B399-CD8C85B44772}" destId="{91A7D318-F436-411C-ABEC-33D4DEF121C0}" srcOrd="6" destOrd="0" presId="urn:microsoft.com/office/officeart/2005/8/layout/radial6"/>
    <dgm:cxn modelId="{81209928-54F4-4892-AFF1-5851F8A1F80F}" type="presParOf" srcId="{B0B3862E-043C-4DA0-B399-CD8C85B44772}" destId="{2381A24B-C643-4C07-96B5-5C6BAC054CB8}" srcOrd="7" destOrd="0" presId="urn:microsoft.com/office/officeart/2005/8/layout/radial6"/>
    <dgm:cxn modelId="{579D20A8-D30F-4F54-A4D5-0D512160D73D}" type="presParOf" srcId="{B0B3862E-043C-4DA0-B399-CD8C85B44772}" destId="{BCE6ACAC-67BF-43D4-9E06-B165A86A00F7}" srcOrd="8" destOrd="0" presId="urn:microsoft.com/office/officeart/2005/8/layout/radial6"/>
    <dgm:cxn modelId="{7E48D93C-0F1A-4097-962C-127F4755BF65}" type="presParOf" srcId="{B0B3862E-043C-4DA0-B399-CD8C85B44772}" destId="{DF868311-A3D4-4140-A9DA-24492B66BE76}" srcOrd="9" destOrd="0" presId="urn:microsoft.com/office/officeart/2005/8/layout/radial6"/>
    <dgm:cxn modelId="{E44BA57E-3956-4B56-BD02-134B7E86B00D}" type="presParOf" srcId="{B0B3862E-043C-4DA0-B399-CD8C85B44772}" destId="{C44C7449-995F-4258-B139-BDB4A479C94F}" srcOrd="10" destOrd="0" presId="urn:microsoft.com/office/officeart/2005/8/layout/radial6"/>
    <dgm:cxn modelId="{39E51D72-540A-4778-B691-A33CD5B6EBC6}" type="presParOf" srcId="{B0B3862E-043C-4DA0-B399-CD8C85B44772}" destId="{F13D4649-4606-47AF-8626-41F46C26BCAE}" srcOrd="11" destOrd="0" presId="urn:microsoft.com/office/officeart/2005/8/layout/radial6"/>
    <dgm:cxn modelId="{710D4FFA-A6E9-4652-AF78-1B0F0A209DAD}" type="presParOf" srcId="{B0B3862E-043C-4DA0-B399-CD8C85B44772}" destId="{C8A9569A-63E9-4E4A-B4C7-25CD90C6C903}" srcOrd="12" destOrd="0" presId="urn:microsoft.com/office/officeart/2005/8/layout/radial6"/>
    <dgm:cxn modelId="{E22A2837-0898-4B6D-B69F-163DDB233FD4}" type="presParOf" srcId="{B0B3862E-043C-4DA0-B399-CD8C85B44772}" destId="{7CC8C56B-2D2B-4CDA-B608-1CC5626C6AA2}" srcOrd="13" destOrd="0" presId="urn:microsoft.com/office/officeart/2005/8/layout/radial6"/>
    <dgm:cxn modelId="{36B8AEA2-11C2-4BCB-A339-4975DB82C8D6}" type="presParOf" srcId="{B0B3862E-043C-4DA0-B399-CD8C85B44772}" destId="{55149EF5-F411-4394-A915-327903140281}" srcOrd="14" destOrd="0" presId="urn:microsoft.com/office/officeart/2005/8/layout/radial6"/>
    <dgm:cxn modelId="{8776D622-3859-4F28-A380-6A9062004425}" type="presParOf" srcId="{B0B3862E-043C-4DA0-B399-CD8C85B44772}" destId="{9D5B476F-CDCE-4597-A299-C7492F78FC86}" srcOrd="15" destOrd="0" presId="urn:microsoft.com/office/officeart/2005/8/layout/radial6"/>
    <dgm:cxn modelId="{D1B9745A-F85C-4633-9380-DAEE4A04D215}" type="presParOf" srcId="{B0B3862E-043C-4DA0-B399-CD8C85B44772}" destId="{DB46DFB4-2901-4782-A520-96605A9CA125}" srcOrd="16" destOrd="0" presId="urn:microsoft.com/office/officeart/2005/8/layout/radial6"/>
    <dgm:cxn modelId="{EC283B85-A650-4335-825A-DB5B0C75FA52}" type="presParOf" srcId="{B0B3862E-043C-4DA0-B399-CD8C85B44772}" destId="{18E10CD0-6072-4DDD-AC0F-52E5BCA64070}" srcOrd="17" destOrd="0" presId="urn:microsoft.com/office/officeart/2005/8/layout/radial6"/>
    <dgm:cxn modelId="{8E89F84D-4B1E-4541-8EF7-8F94B7995017}" type="presParOf" srcId="{B0B3862E-043C-4DA0-B399-CD8C85B44772}" destId="{2912A059-E855-47A2-A3E8-511300EA26CA}" srcOrd="18" destOrd="0" presId="urn:microsoft.com/office/officeart/2005/8/layout/radial6"/>
    <dgm:cxn modelId="{07B33382-2FD0-4C9A-8FCD-DE4FC75198FE}" type="presParOf" srcId="{B0B3862E-043C-4DA0-B399-CD8C85B44772}" destId="{9F7D7D33-3CC8-4865-A41E-21E1C3287379}" srcOrd="19" destOrd="0" presId="urn:microsoft.com/office/officeart/2005/8/layout/radial6"/>
    <dgm:cxn modelId="{71C6EFCF-FB29-4B52-B9E4-4FB092567A33}" type="presParOf" srcId="{B0B3862E-043C-4DA0-B399-CD8C85B44772}" destId="{E6609F21-A3B3-438E-9FF9-BE11074E9893}" srcOrd="20" destOrd="0" presId="urn:microsoft.com/office/officeart/2005/8/layout/radial6"/>
    <dgm:cxn modelId="{D23EB8F3-4846-4750-9A8B-94D0A51F6C09}" type="presParOf" srcId="{B0B3862E-043C-4DA0-B399-CD8C85B44772}" destId="{6A1578E8-2ED8-4581-B54D-55742907E975}" srcOrd="21" destOrd="0" presId="urn:microsoft.com/office/officeart/2005/8/layout/radial6"/>
    <dgm:cxn modelId="{070A2FF0-75A4-4E1A-B237-1A5CDE5BBA8A}" type="presParOf" srcId="{B0B3862E-043C-4DA0-B399-CD8C85B44772}" destId="{A6D92EB4-75D2-4D67-AE1A-6EA113AFBDDF}" srcOrd="22" destOrd="0" presId="urn:microsoft.com/office/officeart/2005/8/layout/radial6"/>
    <dgm:cxn modelId="{6D9E54F0-4F15-4BE0-A536-F0EEFD278CC4}" type="presParOf" srcId="{B0B3862E-043C-4DA0-B399-CD8C85B44772}" destId="{9A88F257-8947-42E9-BCAD-67D7F9C87F68}" srcOrd="23" destOrd="0" presId="urn:microsoft.com/office/officeart/2005/8/layout/radial6"/>
    <dgm:cxn modelId="{4D961ED1-220D-40AE-86A4-04929361792D}" type="presParOf" srcId="{B0B3862E-043C-4DA0-B399-CD8C85B44772}" destId="{21D4C094-B5B9-441D-B026-B3497A7B917C}" srcOrd="24" destOrd="0" presId="urn:microsoft.com/office/officeart/2005/8/layout/radial6"/>
    <dgm:cxn modelId="{2A9F6F53-1299-4F5E-9F6A-3C61EC044118}" type="presParOf" srcId="{B0B3862E-043C-4DA0-B399-CD8C85B44772}" destId="{5997E258-FF35-42E4-9A6E-249A67CC6A21}" srcOrd="25" destOrd="0" presId="urn:microsoft.com/office/officeart/2005/8/layout/radial6"/>
    <dgm:cxn modelId="{58AF631C-EF94-49C4-8C59-564041131D79}" type="presParOf" srcId="{B0B3862E-043C-4DA0-B399-CD8C85B44772}" destId="{A6B8E718-DBF4-4B5B-8A74-A186C09181D5}" srcOrd="26" destOrd="0" presId="urn:microsoft.com/office/officeart/2005/8/layout/radial6"/>
    <dgm:cxn modelId="{9691F410-8ED0-44EE-9D2B-CB6D9E9A7816}" type="presParOf" srcId="{B0B3862E-043C-4DA0-B399-CD8C85B44772}" destId="{B2EDEA05-4520-4BE6-A520-0646651CBBAE}" srcOrd="27" destOrd="0" presId="urn:microsoft.com/office/officeart/2005/8/layout/radial6"/>
    <dgm:cxn modelId="{42C73E70-F2D4-4489-94DC-69EBED93F557}" type="presParOf" srcId="{B0B3862E-043C-4DA0-B399-CD8C85B44772}" destId="{E82916AA-61E9-4DD0-86E4-32CF2BDDA094}" srcOrd="28" destOrd="0" presId="urn:microsoft.com/office/officeart/2005/8/layout/radial6"/>
    <dgm:cxn modelId="{B81D2776-3A7F-4EC0-A1D2-216A13E7B3A5}" type="presParOf" srcId="{B0B3862E-043C-4DA0-B399-CD8C85B44772}" destId="{B09D93BB-44CF-4F4E-B2C2-0FC1AF86B7F6}" srcOrd="29" destOrd="0" presId="urn:microsoft.com/office/officeart/2005/8/layout/radial6"/>
    <dgm:cxn modelId="{4EDB2C59-DC4F-4D68-B2CA-BBF3EAC38D94}" type="presParOf" srcId="{B0B3862E-043C-4DA0-B399-CD8C85B44772}" destId="{71F363E8-9C0C-47E0-A32D-7108B8AE5CA4}" srcOrd="30" destOrd="0" presId="urn:microsoft.com/office/officeart/2005/8/layout/radial6"/>
    <dgm:cxn modelId="{3001949A-FC66-40F0-9CA3-B88EA7830D04}" type="presParOf" srcId="{B0B3862E-043C-4DA0-B399-CD8C85B44772}" destId="{E02C4C06-6FB7-40A5-A5F8-A93FDA489C29}" srcOrd="31" destOrd="0" presId="urn:microsoft.com/office/officeart/2005/8/layout/radial6"/>
    <dgm:cxn modelId="{0B32AB92-A327-4382-B595-DAA97CBAFA04}" type="presParOf" srcId="{B0B3862E-043C-4DA0-B399-CD8C85B44772}" destId="{5E697203-387A-4734-A960-9A61E522C1FF}" srcOrd="32" destOrd="0" presId="urn:microsoft.com/office/officeart/2005/8/layout/radial6"/>
    <dgm:cxn modelId="{96E3E6EB-916E-4F37-B2A6-58797C6E6440}" type="presParOf" srcId="{B0B3862E-043C-4DA0-B399-CD8C85B44772}" destId="{5CC15D5D-02AA-4A54-AE55-BE5B2D52B3D2}" srcOrd="33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C2BED0C-4553-4912-878B-F5E9AF6C57EE}" type="doc">
      <dgm:prSet loTypeId="urn:microsoft.com/office/officeart/2005/8/layout/radial6" loCatId="cycle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76522314-86BA-4F54-B862-D0F0B6991FA0}">
      <dgm:prSet phldrT="[Text]" custT="1"/>
      <dgm:spPr/>
      <dgm:t>
        <a:bodyPr/>
        <a:lstStyle/>
        <a:p>
          <a:r>
            <a:rPr lang="en-GB" sz="1800" b="1" dirty="0">
              <a:solidFill>
                <a:schemeClr val="tx1"/>
              </a:solidFill>
            </a:rPr>
            <a:t>Meaningful consultation</a:t>
          </a:r>
        </a:p>
      </dgm:t>
    </dgm:pt>
    <dgm:pt modelId="{ADAFF367-6250-460D-8C01-1E091CA67372}" type="parTrans" cxnId="{C5599686-0292-4AC2-92FD-3E144FE71BE4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0B51580A-C881-4A16-B412-6C88E4A63527}" type="sibTrans" cxnId="{C5599686-0292-4AC2-92FD-3E144FE71BE4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DC17E135-2E69-450B-B0B0-18A1D91C2398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Questions</a:t>
          </a:r>
        </a:p>
      </dgm:t>
    </dgm:pt>
    <dgm:pt modelId="{5DA16113-11CA-4A3F-9F65-C3DA1B46F09A}" type="parTrans" cxnId="{F990667F-01C2-4EB5-9526-5129B7D59AE2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97BBEABB-75D8-4579-8294-C9BE8F6A99FD}" type="sibTrans" cxnId="{F990667F-01C2-4EB5-9526-5129B7D59AE2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A3301404-4B2A-4CD1-9CC1-08D0E73C91D7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Answers</a:t>
          </a:r>
        </a:p>
      </dgm:t>
    </dgm:pt>
    <dgm:pt modelId="{BAA9FD14-C7AC-4296-8A32-525295A490C3}" type="parTrans" cxnId="{171686D0-35F9-49E6-A330-D584DC9A711D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345325A5-E243-48D5-9B98-7C30605A4240}" type="sibTrans" cxnId="{171686D0-35F9-49E6-A330-D584DC9A711D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A6FE2843-BEF5-46AA-AF2D-2DBF6931B027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Honesty</a:t>
          </a:r>
        </a:p>
      </dgm:t>
    </dgm:pt>
    <dgm:pt modelId="{0DA6B66C-0989-428B-938D-E54FFCBC5AD2}" type="parTrans" cxnId="{C64EA832-F72A-4F72-B4FF-0E160BEDDFE2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4EDFAF19-4B25-4366-8680-02F4A73BCF4F}" type="sibTrans" cxnId="{C64EA832-F72A-4F72-B4FF-0E160BEDDFE2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58E17068-ADCC-4D81-B6D7-6CFAC600C038}">
      <dgm:prSet phldrT="[Text]" custT="1"/>
      <dgm:spPr/>
      <dgm:t>
        <a:bodyPr/>
        <a:lstStyle/>
        <a:p>
          <a:r>
            <a:rPr lang="en-GB" sz="1800">
              <a:solidFill>
                <a:schemeClr val="tx1"/>
              </a:solidFill>
            </a:rPr>
            <a:t>Appeasing staff</a:t>
          </a:r>
        </a:p>
      </dgm:t>
    </dgm:pt>
    <dgm:pt modelId="{6B3015AB-F934-4F6A-90D4-C93565840F54}" type="parTrans" cxnId="{11FC0AD3-1AB6-4251-85E0-D57CBD64620B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9F23C49A-3879-49B5-886B-BF2F328DB2C8}" type="sibTrans" cxnId="{11FC0AD3-1AB6-4251-85E0-D57CBD64620B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BF1DB657-C484-4420-8A98-F4C765E01021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Flexibility</a:t>
          </a:r>
        </a:p>
      </dgm:t>
    </dgm:pt>
    <dgm:pt modelId="{52C3C33A-63CF-47A1-9DA3-2FD0625DEE03}" type="parTrans" cxnId="{122F89A9-8BEE-45F1-B77D-6B958334FF49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92C616A5-C0AF-4B71-B6AA-ACF757EE4B0E}" type="sibTrans" cxnId="{122F89A9-8BEE-45F1-B77D-6B958334FF49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8F43C99E-F2BA-474E-8580-7784CEFE3EC4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Engagement</a:t>
          </a:r>
        </a:p>
      </dgm:t>
    </dgm:pt>
    <dgm:pt modelId="{CE7B638D-C0C6-4343-89DC-B8F19BDAF100}" type="parTrans" cxnId="{B5B03C7B-7EC6-4223-B26A-B9C529BA1318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ED022238-910E-4804-ABE0-99B7D917516F}" type="sibTrans" cxnId="{B5B03C7B-7EC6-4223-B26A-B9C529BA1318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3C1D26B2-66DD-43BB-AE6E-302096EE384A}">
      <dgm:prSet phldrT="[Text]" custT="1"/>
      <dgm:spPr/>
      <dgm:t>
        <a:bodyPr/>
        <a:lstStyle/>
        <a:p>
          <a:r>
            <a:rPr lang="en-GB" sz="1800">
              <a:solidFill>
                <a:schemeClr val="tx1"/>
              </a:solidFill>
            </a:rPr>
            <a:t>Trust</a:t>
          </a:r>
        </a:p>
      </dgm:t>
    </dgm:pt>
    <dgm:pt modelId="{5E937229-281C-4BE4-9980-9871F55FA4C7}" type="parTrans" cxnId="{043E9FF7-E8BD-4FA5-AFC0-C850848119C2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D11C6878-5CCF-429F-A508-B0E02E3C8E4E}" type="sibTrans" cxnId="{043E9FF7-E8BD-4FA5-AFC0-C850848119C2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84E7A3FD-9CB5-4BFD-8FE4-EDBD112A5B93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Solutions</a:t>
          </a:r>
        </a:p>
      </dgm:t>
    </dgm:pt>
    <dgm:pt modelId="{CBD71655-1ACC-4D59-A306-A04306F8E6CB}" type="parTrans" cxnId="{FDD92562-E3AA-4B9F-94D1-A9BB4C3B2C01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3B0EB755-58B9-4113-A5DC-CF644A1249C7}" type="sibTrans" cxnId="{FDD92562-E3AA-4B9F-94D1-A9BB4C3B2C01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A4328A2F-5ACF-4CAF-B73F-D66FE3B67C7A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Problems</a:t>
          </a:r>
        </a:p>
      </dgm:t>
    </dgm:pt>
    <dgm:pt modelId="{9E031CFA-1EC7-475D-9D87-D545978AEEF1}" type="parTrans" cxnId="{3F3BAFDF-2188-41B9-9A3C-4BA640FBE206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007F05D6-DFAD-43F4-B1B4-7ABAE14CD88A}" type="sibTrans" cxnId="{3F3BAFDF-2188-41B9-9A3C-4BA640FBE206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B6437A64-C195-44FE-85F9-0D6A7E59FCA1}" type="pres">
      <dgm:prSet presAssocID="{6C2BED0C-4553-4912-878B-F5E9AF6C57E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4C3E919-16AC-4F8A-A321-8B508E4DE0E3}" type="pres">
      <dgm:prSet presAssocID="{76522314-86BA-4F54-B862-D0F0B6991FA0}" presName="centerShape" presStyleLbl="node0" presStyleIdx="0" presStyleCnt="1" custScaleX="156544" custScaleY="132675"/>
      <dgm:spPr/>
      <dgm:t>
        <a:bodyPr/>
        <a:lstStyle/>
        <a:p>
          <a:endParaRPr lang="en-GB"/>
        </a:p>
      </dgm:t>
    </dgm:pt>
    <dgm:pt modelId="{38EEF14A-3C61-475F-9460-5A61A226F486}" type="pres">
      <dgm:prSet presAssocID="{DC17E135-2E69-450B-B0B0-18A1D91C2398}" presName="node" presStyleLbl="node1" presStyleIdx="0" presStyleCnt="9" custScaleX="17504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2F8C7E0-E54C-495E-8664-F0A9961F810D}" type="pres">
      <dgm:prSet presAssocID="{DC17E135-2E69-450B-B0B0-18A1D91C2398}" presName="dummy" presStyleCnt="0"/>
      <dgm:spPr/>
    </dgm:pt>
    <dgm:pt modelId="{642B3CB4-4510-4F60-A9F7-341A2B6629EF}" type="pres">
      <dgm:prSet presAssocID="{97BBEABB-75D8-4579-8294-C9BE8F6A99FD}" presName="sibTrans" presStyleLbl="sibTrans2D1" presStyleIdx="0" presStyleCnt="9"/>
      <dgm:spPr/>
      <dgm:t>
        <a:bodyPr/>
        <a:lstStyle/>
        <a:p>
          <a:endParaRPr lang="en-GB"/>
        </a:p>
      </dgm:t>
    </dgm:pt>
    <dgm:pt modelId="{AD0F88FB-4CE0-4937-89A7-9F295497277F}" type="pres">
      <dgm:prSet presAssocID="{A3301404-4B2A-4CD1-9CC1-08D0E73C91D7}" presName="node" presStyleLbl="node1" presStyleIdx="1" presStyleCnt="9" custScaleX="15716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D5CE242-7E98-40E2-B7E1-D9266CBECD92}" type="pres">
      <dgm:prSet presAssocID="{A3301404-4B2A-4CD1-9CC1-08D0E73C91D7}" presName="dummy" presStyleCnt="0"/>
      <dgm:spPr/>
    </dgm:pt>
    <dgm:pt modelId="{AEC5F3AA-CBFC-498C-98E1-E45C9DB3779A}" type="pres">
      <dgm:prSet presAssocID="{345325A5-E243-48D5-9B98-7C30605A4240}" presName="sibTrans" presStyleLbl="sibTrans2D1" presStyleIdx="1" presStyleCnt="9"/>
      <dgm:spPr/>
      <dgm:t>
        <a:bodyPr/>
        <a:lstStyle/>
        <a:p>
          <a:endParaRPr lang="en-GB"/>
        </a:p>
      </dgm:t>
    </dgm:pt>
    <dgm:pt modelId="{0B119DD2-93CA-4A5D-B8AA-A5FCF65EC697}" type="pres">
      <dgm:prSet presAssocID="{A6FE2843-BEF5-46AA-AF2D-2DBF6931B027}" presName="node" presStyleLbl="node1" presStyleIdx="2" presStyleCnt="9" custScaleX="17367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BE3EDF5-E9CB-425F-8EE0-7084FD14881C}" type="pres">
      <dgm:prSet presAssocID="{A6FE2843-BEF5-46AA-AF2D-2DBF6931B027}" presName="dummy" presStyleCnt="0"/>
      <dgm:spPr/>
    </dgm:pt>
    <dgm:pt modelId="{DEA61EC9-209D-43B4-80C5-3D08E926C02D}" type="pres">
      <dgm:prSet presAssocID="{4EDFAF19-4B25-4366-8680-02F4A73BCF4F}" presName="sibTrans" presStyleLbl="sibTrans2D1" presStyleIdx="2" presStyleCnt="9"/>
      <dgm:spPr/>
      <dgm:t>
        <a:bodyPr/>
        <a:lstStyle/>
        <a:p>
          <a:endParaRPr lang="en-GB"/>
        </a:p>
      </dgm:t>
    </dgm:pt>
    <dgm:pt modelId="{9D5F2867-A182-416B-BF56-1DCE4C1907EF}" type="pres">
      <dgm:prSet presAssocID="{58E17068-ADCC-4D81-B6D7-6CFAC600C038}" presName="node" presStyleLbl="node1" presStyleIdx="3" presStyleCnt="9" custScaleX="21305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7226A84-7D22-4A48-8C27-1C0B8EC860C9}" type="pres">
      <dgm:prSet presAssocID="{58E17068-ADCC-4D81-B6D7-6CFAC600C038}" presName="dummy" presStyleCnt="0"/>
      <dgm:spPr/>
    </dgm:pt>
    <dgm:pt modelId="{5C0A0685-A7F8-4683-ABDA-0C5064E7EEF7}" type="pres">
      <dgm:prSet presAssocID="{9F23C49A-3879-49B5-886B-BF2F328DB2C8}" presName="sibTrans" presStyleLbl="sibTrans2D1" presStyleIdx="3" presStyleCnt="9"/>
      <dgm:spPr/>
      <dgm:t>
        <a:bodyPr/>
        <a:lstStyle/>
        <a:p>
          <a:endParaRPr lang="en-GB"/>
        </a:p>
      </dgm:t>
    </dgm:pt>
    <dgm:pt modelId="{7471D4C2-FCDC-4158-B66C-540598AECB97}" type="pres">
      <dgm:prSet presAssocID="{BF1DB657-C484-4420-8A98-F4C765E01021}" presName="node" presStyleLbl="node1" presStyleIdx="4" presStyleCnt="9" custScaleX="175873" custRadScaleRad="106292" custRadScaleInc="-5892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030F82D-7C5D-4993-A483-D7E611F0CD79}" type="pres">
      <dgm:prSet presAssocID="{BF1DB657-C484-4420-8A98-F4C765E01021}" presName="dummy" presStyleCnt="0"/>
      <dgm:spPr/>
    </dgm:pt>
    <dgm:pt modelId="{E5297EA9-06C0-4DDC-9FC1-F0C7F1B94A1E}" type="pres">
      <dgm:prSet presAssocID="{92C616A5-C0AF-4B71-B6AA-ACF757EE4B0E}" presName="sibTrans" presStyleLbl="sibTrans2D1" presStyleIdx="4" presStyleCnt="9"/>
      <dgm:spPr/>
      <dgm:t>
        <a:bodyPr/>
        <a:lstStyle/>
        <a:p>
          <a:endParaRPr lang="en-GB"/>
        </a:p>
      </dgm:t>
    </dgm:pt>
    <dgm:pt modelId="{6074AD47-1B30-49CF-A99C-4EEA35743222}" type="pres">
      <dgm:prSet presAssocID="{8F43C99E-F2BA-474E-8580-7784CEFE3EC4}" presName="node" presStyleLbl="node1" presStyleIdx="5" presStyleCnt="9" custScaleX="224729" custRadScaleRad="107931" custRadScaleInc="7095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D0D5D66-B0D6-4DC8-A387-89E91A11DEE0}" type="pres">
      <dgm:prSet presAssocID="{8F43C99E-F2BA-474E-8580-7784CEFE3EC4}" presName="dummy" presStyleCnt="0"/>
      <dgm:spPr/>
    </dgm:pt>
    <dgm:pt modelId="{9204B6FD-F1D0-4B04-86C0-65E41DEB785B}" type="pres">
      <dgm:prSet presAssocID="{ED022238-910E-4804-ABE0-99B7D917516F}" presName="sibTrans" presStyleLbl="sibTrans2D1" presStyleIdx="5" presStyleCnt="9"/>
      <dgm:spPr/>
      <dgm:t>
        <a:bodyPr/>
        <a:lstStyle/>
        <a:p>
          <a:endParaRPr lang="en-GB"/>
        </a:p>
      </dgm:t>
    </dgm:pt>
    <dgm:pt modelId="{2C447230-FC9D-480E-A6C9-6B7574C72851}" type="pres">
      <dgm:prSet presAssocID="{3C1D26B2-66DD-43BB-AE6E-302096EE384A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18B71F1-53DF-484C-8888-2BDE7D665D5B}" type="pres">
      <dgm:prSet presAssocID="{3C1D26B2-66DD-43BB-AE6E-302096EE384A}" presName="dummy" presStyleCnt="0"/>
      <dgm:spPr/>
    </dgm:pt>
    <dgm:pt modelId="{A0D720D0-DD78-40D8-AEAF-93CA6211C898}" type="pres">
      <dgm:prSet presAssocID="{D11C6878-5CCF-429F-A508-B0E02E3C8E4E}" presName="sibTrans" presStyleLbl="sibTrans2D1" presStyleIdx="6" presStyleCnt="9"/>
      <dgm:spPr/>
      <dgm:t>
        <a:bodyPr/>
        <a:lstStyle/>
        <a:p>
          <a:endParaRPr lang="en-GB"/>
        </a:p>
      </dgm:t>
    </dgm:pt>
    <dgm:pt modelId="{A186D18F-360F-4372-8452-8390DC77EABB}" type="pres">
      <dgm:prSet presAssocID="{84E7A3FD-9CB5-4BFD-8FE4-EDBD112A5B93}" presName="node" presStyleLbl="node1" presStyleIdx="7" presStyleCnt="9" custScaleX="22007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587EA6C-C3EC-4826-8430-6B29B4CE1E9E}" type="pres">
      <dgm:prSet presAssocID="{84E7A3FD-9CB5-4BFD-8FE4-EDBD112A5B93}" presName="dummy" presStyleCnt="0"/>
      <dgm:spPr/>
    </dgm:pt>
    <dgm:pt modelId="{3ECA222A-93F1-4109-BACE-40E2E943E637}" type="pres">
      <dgm:prSet presAssocID="{3B0EB755-58B9-4113-A5DC-CF644A1249C7}" presName="sibTrans" presStyleLbl="sibTrans2D1" presStyleIdx="7" presStyleCnt="9"/>
      <dgm:spPr/>
      <dgm:t>
        <a:bodyPr/>
        <a:lstStyle/>
        <a:p>
          <a:endParaRPr lang="en-GB"/>
        </a:p>
      </dgm:t>
    </dgm:pt>
    <dgm:pt modelId="{C70E2E63-A0C0-44FE-9F82-8D261F59FA70}" type="pres">
      <dgm:prSet presAssocID="{A4328A2F-5ACF-4CAF-B73F-D66FE3B67C7A}" presName="node" presStyleLbl="node1" presStyleIdx="8" presStyleCnt="9" custScaleX="178586" custRadScaleRad="102107" custRadScaleInc="-3758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6F4A6CC-D067-433D-B69A-9669D1563C80}" type="pres">
      <dgm:prSet presAssocID="{A4328A2F-5ACF-4CAF-B73F-D66FE3B67C7A}" presName="dummy" presStyleCnt="0"/>
      <dgm:spPr/>
    </dgm:pt>
    <dgm:pt modelId="{C38A0FD2-3971-4594-9CC5-BCAE165E9D30}" type="pres">
      <dgm:prSet presAssocID="{007F05D6-DFAD-43F4-B1B4-7ABAE14CD88A}" presName="sibTrans" presStyleLbl="sibTrans2D1" presStyleIdx="8" presStyleCnt="9"/>
      <dgm:spPr/>
      <dgm:t>
        <a:bodyPr/>
        <a:lstStyle/>
        <a:p>
          <a:endParaRPr lang="en-GB"/>
        </a:p>
      </dgm:t>
    </dgm:pt>
  </dgm:ptLst>
  <dgm:cxnLst>
    <dgm:cxn modelId="{122F89A9-8BEE-45F1-B77D-6B958334FF49}" srcId="{76522314-86BA-4F54-B862-D0F0B6991FA0}" destId="{BF1DB657-C484-4420-8A98-F4C765E01021}" srcOrd="4" destOrd="0" parTransId="{52C3C33A-63CF-47A1-9DA3-2FD0625DEE03}" sibTransId="{92C616A5-C0AF-4B71-B6AA-ACF757EE4B0E}"/>
    <dgm:cxn modelId="{F990667F-01C2-4EB5-9526-5129B7D59AE2}" srcId="{76522314-86BA-4F54-B862-D0F0B6991FA0}" destId="{DC17E135-2E69-450B-B0B0-18A1D91C2398}" srcOrd="0" destOrd="0" parTransId="{5DA16113-11CA-4A3F-9F65-C3DA1B46F09A}" sibTransId="{97BBEABB-75D8-4579-8294-C9BE8F6A99FD}"/>
    <dgm:cxn modelId="{3F3BAFDF-2188-41B9-9A3C-4BA640FBE206}" srcId="{76522314-86BA-4F54-B862-D0F0B6991FA0}" destId="{A4328A2F-5ACF-4CAF-B73F-D66FE3B67C7A}" srcOrd="8" destOrd="0" parTransId="{9E031CFA-1EC7-475D-9D87-D545978AEEF1}" sibTransId="{007F05D6-DFAD-43F4-B1B4-7ABAE14CD88A}"/>
    <dgm:cxn modelId="{D7CA1748-4CE4-4311-876B-E7FAAB626915}" type="presOf" srcId="{BF1DB657-C484-4420-8A98-F4C765E01021}" destId="{7471D4C2-FCDC-4158-B66C-540598AECB97}" srcOrd="0" destOrd="0" presId="urn:microsoft.com/office/officeart/2005/8/layout/radial6"/>
    <dgm:cxn modelId="{B5B03C7B-7EC6-4223-B26A-B9C529BA1318}" srcId="{76522314-86BA-4F54-B862-D0F0B6991FA0}" destId="{8F43C99E-F2BA-474E-8580-7784CEFE3EC4}" srcOrd="5" destOrd="0" parTransId="{CE7B638D-C0C6-4343-89DC-B8F19BDAF100}" sibTransId="{ED022238-910E-4804-ABE0-99B7D917516F}"/>
    <dgm:cxn modelId="{938ECA45-3238-459B-9BE3-15AB069729BD}" type="presOf" srcId="{58E17068-ADCC-4D81-B6D7-6CFAC600C038}" destId="{9D5F2867-A182-416B-BF56-1DCE4C1907EF}" srcOrd="0" destOrd="0" presId="urn:microsoft.com/office/officeart/2005/8/layout/radial6"/>
    <dgm:cxn modelId="{C5599686-0292-4AC2-92FD-3E144FE71BE4}" srcId="{6C2BED0C-4553-4912-878B-F5E9AF6C57EE}" destId="{76522314-86BA-4F54-B862-D0F0B6991FA0}" srcOrd="0" destOrd="0" parTransId="{ADAFF367-6250-460D-8C01-1E091CA67372}" sibTransId="{0B51580A-C881-4A16-B412-6C88E4A63527}"/>
    <dgm:cxn modelId="{FE26EA2C-04B3-43A1-A4B2-32FFCD75DA30}" type="presOf" srcId="{ED022238-910E-4804-ABE0-99B7D917516F}" destId="{9204B6FD-F1D0-4B04-86C0-65E41DEB785B}" srcOrd="0" destOrd="0" presId="urn:microsoft.com/office/officeart/2005/8/layout/radial6"/>
    <dgm:cxn modelId="{600AA530-F2F0-47E3-85CA-00CE51483341}" type="presOf" srcId="{3C1D26B2-66DD-43BB-AE6E-302096EE384A}" destId="{2C447230-FC9D-480E-A6C9-6B7574C72851}" srcOrd="0" destOrd="0" presId="urn:microsoft.com/office/officeart/2005/8/layout/radial6"/>
    <dgm:cxn modelId="{B44F80FE-37B6-4B49-8755-413C73D568EE}" type="presOf" srcId="{345325A5-E243-48D5-9B98-7C30605A4240}" destId="{AEC5F3AA-CBFC-498C-98E1-E45C9DB3779A}" srcOrd="0" destOrd="0" presId="urn:microsoft.com/office/officeart/2005/8/layout/radial6"/>
    <dgm:cxn modelId="{8B0E5803-DDAA-4C2B-AEEF-E9FCAD7B0A0F}" type="presOf" srcId="{3B0EB755-58B9-4113-A5DC-CF644A1249C7}" destId="{3ECA222A-93F1-4109-BACE-40E2E943E637}" srcOrd="0" destOrd="0" presId="urn:microsoft.com/office/officeart/2005/8/layout/radial6"/>
    <dgm:cxn modelId="{C64EA832-F72A-4F72-B4FF-0E160BEDDFE2}" srcId="{76522314-86BA-4F54-B862-D0F0B6991FA0}" destId="{A6FE2843-BEF5-46AA-AF2D-2DBF6931B027}" srcOrd="2" destOrd="0" parTransId="{0DA6B66C-0989-428B-938D-E54FFCBC5AD2}" sibTransId="{4EDFAF19-4B25-4366-8680-02F4A73BCF4F}"/>
    <dgm:cxn modelId="{65F210DC-5F31-41F8-B3C7-6AE3F2E8FB71}" type="presOf" srcId="{A6FE2843-BEF5-46AA-AF2D-2DBF6931B027}" destId="{0B119DD2-93CA-4A5D-B8AA-A5FCF65EC697}" srcOrd="0" destOrd="0" presId="urn:microsoft.com/office/officeart/2005/8/layout/radial6"/>
    <dgm:cxn modelId="{DF1517B5-870F-4D7E-97C5-EDE09402AAC2}" type="presOf" srcId="{76522314-86BA-4F54-B862-D0F0B6991FA0}" destId="{F4C3E919-16AC-4F8A-A321-8B508E4DE0E3}" srcOrd="0" destOrd="0" presId="urn:microsoft.com/office/officeart/2005/8/layout/radial6"/>
    <dgm:cxn modelId="{11FC0AD3-1AB6-4251-85E0-D57CBD64620B}" srcId="{76522314-86BA-4F54-B862-D0F0B6991FA0}" destId="{58E17068-ADCC-4D81-B6D7-6CFAC600C038}" srcOrd="3" destOrd="0" parTransId="{6B3015AB-F934-4F6A-90D4-C93565840F54}" sibTransId="{9F23C49A-3879-49B5-886B-BF2F328DB2C8}"/>
    <dgm:cxn modelId="{E9BF8FB9-25B3-48D1-997C-70A0B4F94A1E}" type="presOf" srcId="{DC17E135-2E69-450B-B0B0-18A1D91C2398}" destId="{38EEF14A-3C61-475F-9460-5A61A226F486}" srcOrd="0" destOrd="0" presId="urn:microsoft.com/office/officeart/2005/8/layout/radial6"/>
    <dgm:cxn modelId="{FDD92562-E3AA-4B9F-94D1-A9BB4C3B2C01}" srcId="{76522314-86BA-4F54-B862-D0F0B6991FA0}" destId="{84E7A3FD-9CB5-4BFD-8FE4-EDBD112A5B93}" srcOrd="7" destOrd="0" parTransId="{CBD71655-1ACC-4D59-A306-A04306F8E6CB}" sibTransId="{3B0EB755-58B9-4113-A5DC-CF644A1249C7}"/>
    <dgm:cxn modelId="{043E9FF7-E8BD-4FA5-AFC0-C850848119C2}" srcId="{76522314-86BA-4F54-B862-D0F0B6991FA0}" destId="{3C1D26B2-66DD-43BB-AE6E-302096EE384A}" srcOrd="6" destOrd="0" parTransId="{5E937229-281C-4BE4-9980-9871F55FA4C7}" sibTransId="{D11C6878-5CCF-429F-A508-B0E02E3C8E4E}"/>
    <dgm:cxn modelId="{AE2CF486-EE12-4F97-8EB1-09F3CBDFB31C}" type="presOf" srcId="{4EDFAF19-4B25-4366-8680-02F4A73BCF4F}" destId="{DEA61EC9-209D-43B4-80C5-3D08E926C02D}" srcOrd="0" destOrd="0" presId="urn:microsoft.com/office/officeart/2005/8/layout/radial6"/>
    <dgm:cxn modelId="{C24FE5E2-9E36-4921-8972-6A572192C313}" type="presOf" srcId="{92C616A5-C0AF-4B71-B6AA-ACF757EE4B0E}" destId="{E5297EA9-06C0-4DDC-9FC1-F0C7F1B94A1E}" srcOrd="0" destOrd="0" presId="urn:microsoft.com/office/officeart/2005/8/layout/radial6"/>
    <dgm:cxn modelId="{41AB9360-FF03-48EE-A1A4-03EE1414BC59}" type="presOf" srcId="{84E7A3FD-9CB5-4BFD-8FE4-EDBD112A5B93}" destId="{A186D18F-360F-4372-8452-8390DC77EABB}" srcOrd="0" destOrd="0" presId="urn:microsoft.com/office/officeart/2005/8/layout/radial6"/>
    <dgm:cxn modelId="{51FCA80A-681E-4D37-BCDD-86E777EC09FC}" type="presOf" srcId="{97BBEABB-75D8-4579-8294-C9BE8F6A99FD}" destId="{642B3CB4-4510-4F60-A9F7-341A2B6629EF}" srcOrd="0" destOrd="0" presId="urn:microsoft.com/office/officeart/2005/8/layout/radial6"/>
    <dgm:cxn modelId="{48A3E17E-BDB3-48D8-A933-E6A82C93B34A}" type="presOf" srcId="{A4328A2F-5ACF-4CAF-B73F-D66FE3B67C7A}" destId="{C70E2E63-A0C0-44FE-9F82-8D261F59FA70}" srcOrd="0" destOrd="0" presId="urn:microsoft.com/office/officeart/2005/8/layout/radial6"/>
    <dgm:cxn modelId="{238A8847-755C-4F83-AC83-86246A1FC2C6}" type="presOf" srcId="{007F05D6-DFAD-43F4-B1B4-7ABAE14CD88A}" destId="{C38A0FD2-3971-4594-9CC5-BCAE165E9D30}" srcOrd="0" destOrd="0" presId="urn:microsoft.com/office/officeart/2005/8/layout/radial6"/>
    <dgm:cxn modelId="{171686D0-35F9-49E6-A330-D584DC9A711D}" srcId="{76522314-86BA-4F54-B862-D0F0B6991FA0}" destId="{A3301404-4B2A-4CD1-9CC1-08D0E73C91D7}" srcOrd="1" destOrd="0" parTransId="{BAA9FD14-C7AC-4296-8A32-525295A490C3}" sibTransId="{345325A5-E243-48D5-9B98-7C30605A4240}"/>
    <dgm:cxn modelId="{A268FEE8-927F-4484-AE2B-914D14579D6F}" type="presOf" srcId="{A3301404-4B2A-4CD1-9CC1-08D0E73C91D7}" destId="{AD0F88FB-4CE0-4937-89A7-9F295497277F}" srcOrd="0" destOrd="0" presId="urn:microsoft.com/office/officeart/2005/8/layout/radial6"/>
    <dgm:cxn modelId="{2F6813FB-F437-44B4-A338-9F4209818A7E}" type="presOf" srcId="{6C2BED0C-4553-4912-878B-F5E9AF6C57EE}" destId="{B6437A64-C195-44FE-85F9-0D6A7E59FCA1}" srcOrd="0" destOrd="0" presId="urn:microsoft.com/office/officeart/2005/8/layout/radial6"/>
    <dgm:cxn modelId="{3E6E6993-4A59-42E8-BA33-502E15636CEF}" type="presOf" srcId="{D11C6878-5CCF-429F-A508-B0E02E3C8E4E}" destId="{A0D720D0-DD78-40D8-AEAF-93CA6211C898}" srcOrd="0" destOrd="0" presId="urn:microsoft.com/office/officeart/2005/8/layout/radial6"/>
    <dgm:cxn modelId="{723210D7-E435-49CB-A9D8-C95F3D5DEF92}" type="presOf" srcId="{9F23C49A-3879-49B5-886B-BF2F328DB2C8}" destId="{5C0A0685-A7F8-4683-ABDA-0C5064E7EEF7}" srcOrd="0" destOrd="0" presId="urn:microsoft.com/office/officeart/2005/8/layout/radial6"/>
    <dgm:cxn modelId="{5E2DAAEC-D101-432C-BA49-447F73EBFDA6}" type="presOf" srcId="{8F43C99E-F2BA-474E-8580-7784CEFE3EC4}" destId="{6074AD47-1B30-49CF-A99C-4EEA35743222}" srcOrd="0" destOrd="0" presId="urn:microsoft.com/office/officeart/2005/8/layout/radial6"/>
    <dgm:cxn modelId="{21CDF357-0827-4A8B-9294-DA7A05AF74EF}" type="presParOf" srcId="{B6437A64-C195-44FE-85F9-0D6A7E59FCA1}" destId="{F4C3E919-16AC-4F8A-A321-8B508E4DE0E3}" srcOrd="0" destOrd="0" presId="urn:microsoft.com/office/officeart/2005/8/layout/radial6"/>
    <dgm:cxn modelId="{6264C682-67EB-4DE9-A9B1-545751AE65B7}" type="presParOf" srcId="{B6437A64-C195-44FE-85F9-0D6A7E59FCA1}" destId="{38EEF14A-3C61-475F-9460-5A61A226F486}" srcOrd="1" destOrd="0" presId="urn:microsoft.com/office/officeart/2005/8/layout/radial6"/>
    <dgm:cxn modelId="{2707AEC5-C0BB-4B0B-AA3F-C573A51AC1FD}" type="presParOf" srcId="{B6437A64-C195-44FE-85F9-0D6A7E59FCA1}" destId="{A2F8C7E0-E54C-495E-8664-F0A9961F810D}" srcOrd="2" destOrd="0" presId="urn:microsoft.com/office/officeart/2005/8/layout/radial6"/>
    <dgm:cxn modelId="{B00CE640-DE8B-46F7-B989-C64EBDD1510C}" type="presParOf" srcId="{B6437A64-C195-44FE-85F9-0D6A7E59FCA1}" destId="{642B3CB4-4510-4F60-A9F7-341A2B6629EF}" srcOrd="3" destOrd="0" presId="urn:microsoft.com/office/officeart/2005/8/layout/radial6"/>
    <dgm:cxn modelId="{253A0B79-A2BB-49BD-9C9A-102ACB784B20}" type="presParOf" srcId="{B6437A64-C195-44FE-85F9-0D6A7E59FCA1}" destId="{AD0F88FB-4CE0-4937-89A7-9F295497277F}" srcOrd="4" destOrd="0" presId="urn:microsoft.com/office/officeart/2005/8/layout/radial6"/>
    <dgm:cxn modelId="{D345F3AD-46C8-4071-ACE7-F536D3A3FA85}" type="presParOf" srcId="{B6437A64-C195-44FE-85F9-0D6A7E59FCA1}" destId="{5D5CE242-7E98-40E2-B7E1-D9266CBECD92}" srcOrd="5" destOrd="0" presId="urn:microsoft.com/office/officeart/2005/8/layout/radial6"/>
    <dgm:cxn modelId="{0A583F02-D0C8-4C66-93D2-23493FC7B429}" type="presParOf" srcId="{B6437A64-C195-44FE-85F9-0D6A7E59FCA1}" destId="{AEC5F3AA-CBFC-498C-98E1-E45C9DB3779A}" srcOrd="6" destOrd="0" presId="urn:microsoft.com/office/officeart/2005/8/layout/radial6"/>
    <dgm:cxn modelId="{AF3D33F0-C356-4E78-BDDC-D67816B2A3E6}" type="presParOf" srcId="{B6437A64-C195-44FE-85F9-0D6A7E59FCA1}" destId="{0B119DD2-93CA-4A5D-B8AA-A5FCF65EC697}" srcOrd="7" destOrd="0" presId="urn:microsoft.com/office/officeart/2005/8/layout/radial6"/>
    <dgm:cxn modelId="{80317BE5-2DB4-4912-BFB3-D2FB9795498D}" type="presParOf" srcId="{B6437A64-C195-44FE-85F9-0D6A7E59FCA1}" destId="{8BE3EDF5-E9CB-425F-8EE0-7084FD14881C}" srcOrd="8" destOrd="0" presId="urn:microsoft.com/office/officeart/2005/8/layout/radial6"/>
    <dgm:cxn modelId="{E5720989-CB6E-4A6C-BBC2-6597D3C129BC}" type="presParOf" srcId="{B6437A64-C195-44FE-85F9-0D6A7E59FCA1}" destId="{DEA61EC9-209D-43B4-80C5-3D08E926C02D}" srcOrd="9" destOrd="0" presId="urn:microsoft.com/office/officeart/2005/8/layout/radial6"/>
    <dgm:cxn modelId="{63DE9A63-6284-4835-B916-22D4C090DFD3}" type="presParOf" srcId="{B6437A64-C195-44FE-85F9-0D6A7E59FCA1}" destId="{9D5F2867-A182-416B-BF56-1DCE4C1907EF}" srcOrd="10" destOrd="0" presId="urn:microsoft.com/office/officeart/2005/8/layout/radial6"/>
    <dgm:cxn modelId="{C2FB43FF-71DF-46C4-B2FA-51805B44DB7B}" type="presParOf" srcId="{B6437A64-C195-44FE-85F9-0D6A7E59FCA1}" destId="{87226A84-7D22-4A48-8C27-1C0B8EC860C9}" srcOrd="11" destOrd="0" presId="urn:microsoft.com/office/officeart/2005/8/layout/radial6"/>
    <dgm:cxn modelId="{B055FDEE-6A99-4E0E-A0AD-D69904E23C7D}" type="presParOf" srcId="{B6437A64-C195-44FE-85F9-0D6A7E59FCA1}" destId="{5C0A0685-A7F8-4683-ABDA-0C5064E7EEF7}" srcOrd="12" destOrd="0" presId="urn:microsoft.com/office/officeart/2005/8/layout/radial6"/>
    <dgm:cxn modelId="{9994A558-58C0-47D0-B55D-B5E8E1CA0323}" type="presParOf" srcId="{B6437A64-C195-44FE-85F9-0D6A7E59FCA1}" destId="{7471D4C2-FCDC-4158-B66C-540598AECB97}" srcOrd="13" destOrd="0" presId="urn:microsoft.com/office/officeart/2005/8/layout/radial6"/>
    <dgm:cxn modelId="{A8B8756E-1DAE-46D2-AA55-F69FD09CBF29}" type="presParOf" srcId="{B6437A64-C195-44FE-85F9-0D6A7E59FCA1}" destId="{2030F82D-7C5D-4993-A483-D7E611F0CD79}" srcOrd="14" destOrd="0" presId="urn:microsoft.com/office/officeart/2005/8/layout/radial6"/>
    <dgm:cxn modelId="{319812BD-6A63-4B27-A53D-91CC3E0AB9D2}" type="presParOf" srcId="{B6437A64-C195-44FE-85F9-0D6A7E59FCA1}" destId="{E5297EA9-06C0-4DDC-9FC1-F0C7F1B94A1E}" srcOrd="15" destOrd="0" presId="urn:microsoft.com/office/officeart/2005/8/layout/radial6"/>
    <dgm:cxn modelId="{D858C2BB-E5D1-4A87-95E5-4E3CCC5C9234}" type="presParOf" srcId="{B6437A64-C195-44FE-85F9-0D6A7E59FCA1}" destId="{6074AD47-1B30-49CF-A99C-4EEA35743222}" srcOrd="16" destOrd="0" presId="urn:microsoft.com/office/officeart/2005/8/layout/radial6"/>
    <dgm:cxn modelId="{D2974901-DC6B-44CB-B735-DDB8679CD8E8}" type="presParOf" srcId="{B6437A64-C195-44FE-85F9-0D6A7E59FCA1}" destId="{9D0D5D66-B0D6-4DC8-A387-89E91A11DEE0}" srcOrd="17" destOrd="0" presId="urn:microsoft.com/office/officeart/2005/8/layout/radial6"/>
    <dgm:cxn modelId="{10BB94E1-F4B8-47F1-9357-0F312DBFBB06}" type="presParOf" srcId="{B6437A64-C195-44FE-85F9-0D6A7E59FCA1}" destId="{9204B6FD-F1D0-4B04-86C0-65E41DEB785B}" srcOrd="18" destOrd="0" presId="urn:microsoft.com/office/officeart/2005/8/layout/radial6"/>
    <dgm:cxn modelId="{E5ECA842-EBC3-4BA5-A5BE-37F4FBB6A6F6}" type="presParOf" srcId="{B6437A64-C195-44FE-85F9-0D6A7E59FCA1}" destId="{2C447230-FC9D-480E-A6C9-6B7574C72851}" srcOrd="19" destOrd="0" presId="urn:microsoft.com/office/officeart/2005/8/layout/radial6"/>
    <dgm:cxn modelId="{C59320D2-0919-4717-B917-C3511536DE73}" type="presParOf" srcId="{B6437A64-C195-44FE-85F9-0D6A7E59FCA1}" destId="{F18B71F1-53DF-484C-8888-2BDE7D665D5B}" srcOrd="20" destOrd="0" presId="urn:microsoft.com/office/officeart/2005/8/layout/radial6"/>
    <dgm:cxn modelId="{D7449525-19B7-4B1A-805D-960819093AB0}" type="presParOf" srcId="{B6437A64-C195-44FE-85F9-0D6A7E59FCA1}" destId="{A0D720D0-DD78-40D8-AEAF-93CA6211C898}" srcOrd="21" destOrd="0" presId="urn:microsoft.com/office/officeart/2005/8/layout/radial6"/>
    <dgm:cxn modelId="{778F4690-7B5B-4136-B8E5-39BE722AF117}" type="presParOf" srcId="{B6437A64-C195-44FE-85F9-0D6A7E59FCA1}" destId="{A186D18F-360F-4372-8452-8390DC77EABB}" srcOrd="22" destOrd="0" presId="urn:microsoft.com/office/officeart/2005/8/layout/radial6"/>
    <dgm:cxn modelId="{7207009C-FA35-42B1-999D-7C4195AB93F3}" type="presParOf" srcId="{B6437A64-C195-44FE-85F9-0D6A7E59FCA1}" destId="{0587EA6C-C3EC-4826-8430-6B29B4CE1E9E}" srcOrd="23" destOrd="0" presId="urn:microsoft.com/office/officeart/2005/8/layout/radial6"/>
    <dgm:cxn modelId="{361AEBD9-5664-4338-9E44-9FCE87F4CB38}" type="presParOf" srcId="{B6437A64-C195-44FE-85F9-0D6A7E59FCA1}" destId="{3ECA222A-93F1-4109-BACE-40E2E943E637}" srcOrd="24" destOrd="0" presId="urn:microsoft.com/office/officeart/2005/8/layout/radial6"/>
    <dgm:cxn modelId="{637FBAA5-68CF-44AF-8347-C8026E1EF00B}" type="presParOf" srcId="{B6437A64-C195-44FE-85F9-0D6A7E59FCA1}" destId="{C70E2E63-A0C0-44FE-9F82-8D261F59FA70}" srcOrd="25" destOrd="0" presId="urn:microsoft.com/office/officeart/2005/8/layout/radial6"/>
    <dgm:cxn modelId="{B64CDD11-AE6A-4FF9-9C84-E810F189DDE7}" type="presParOf" srcId="{B6437A64-C195-44FE-85F9-0D6A7E59FCA1}" destId="{16F4A6CC-D067-433D-B69A-9669D1563C80}" srcOrd="26" destOrd="0" presId="urn:microsoft.com/office/officeart/2005/8/layout/radial6"/>
    <dgm:cxn modelId="{57DE676C-0D12-4E63-8A94-3ED95E4D6746}" type="presParOf" srcId="{B6437A64-C195-44FE-85F9-0D6A7E59FCA1}" destId="{C38A0FD2-3971-4594-9CC5-BCAE165E9D30}" srcOrd="27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0520025-9D0E-4FD5-9D6E-9FF629D70872}" type="doc">
      <dgm:prSet loTypeId="urn:microsoft.com/office/officeart/2005/8/layout/radial6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FFF0C68-338A-4332-B87D-904833CE998F}">
      <dgm:prSet phldrT="[Text]" custT="1"/>
      <dgm:spPr/>
      <dgm:t>
        <a:bodyPr/>
        <a:lstStyle/>
        <a:p>
          <a:r>
            <a:rPr lang="en-GB" sz="1800" b="1" dirty="0">
              <a:solidFill>
                <a:schemeClr val="tx1"/>
              </a:solidFill>
            </a:rPr>
            <a:t>Managing changes effectively</a:t>
          </a:r>
        </a:p>
      </dgm:t>
    </dgm:pt>
    <dgm:pt modelId="{DB7D736E-C6F3-4406-8707-5C56DE7EE66C}" type="parTrans" cxnId="{55A6B451-E3AA-40E7-A0EF-EB60AEE3C0B4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23662CF4-1EBC-4DD9-899F-E1443B78EDCF}" type="sibTrans" cxnId="{55A6B451-E3AA-40E7-A0EF-EB60AEE3C0B4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9C5D00FE-9197-4279-97F2-35E42128A522}">
      <dgm:prSet phldrT="[Text]" custT="1"/>
      <dgm:spPr/>
      <dgm:t>
        <a:bodyPr/>
        <a:lstStyle/>
        <a:p>
          <a:r>
            <a:rPr lang="en-GB" sz="1800">
              <a:solidFill>
                <a:schemeClr val="tx1"/>
              </a:solidFill>
            </a:rPr>
            <a:t>Fear</a:t>
          </a:r>
        </a:p>
      </dgm:t>
    </dgm:pt>
    <dgm:pt modelId="{B21ADD7B-5861-4593-991F-EB38AAD8DFEE}" type="parTrans" cxnId="{61C919EE-76B2-413A-A646-DBF0F42AD79F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78FE1E07-A128-42A2-A02B-3C8B885D6560}" type="sibTrans" cxnId="{61C919EE-76B2-413A-A646-DBF0F42AD79F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6087A324-3103-4F53-AE50-B64537BBD62B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Anxiety</a:t>
          </a:r>
        </a:p>
      </dgm:t>
    </dgm:pt>
    <dgm:pt modelId="{FBDAFCAF-E2AE-49CD-97CA-DC93198BC242}" type="parTrans" cxnId="{2F8F82D2-9D85-4F00-86AF-154DE5EF45E4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5E69B66F-E529-4A35-B358-9C3CD63C8AF3}" type="sibTrans" cxnId="{2F8F82D2-9D85-4F00-86AF-154DE5EF45E4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935A8153-4EEB-42CE-A96C-E19555274408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Impact of changes</a:t>
          </a:r>
        </a:p>
      </dgm:t>
    </dgm:pt>
    <dgm:pt modelId="{BA4D983D-FA9C-47B2-9D56-242B7DEB61F8}" type="parTrans" cxnId="{F196EAFC-3476-41FC-B102-6D5CD34F04AF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11F16D81-B26B-4FD3-A496-BA051CE1D81A}" type="sibTrans" cxnId="{F196EAFC-3476-41FC-B102-6D5CD34F04AF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9A0B1857-B502-4E53-9CE3-979C80EAB150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Difficult</a:t>
          </a:r>
        </a:p>
      </dgm:t>
    </dgm:pt>
    <dgm:pt modelId="{022B6298-F9D5-4A2A-A286-EF642F86DA4B}" type="parTrans" cxnId="{20EF4842-2333-4647-993A-6FBC39489E2F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6FA6FD9F-7750-4BC3-A293-7C74554E9A99}" type="sibTrans" cxnId="{20EF4842-2333-4647-993A-6FBC39489E2F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0384A739-D9F1-46EC-B754-E034377CD491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Process</a:t>
          </a:r>
        </a:p>
      </dgm:t>
    </dgm:pt>
    <dgm:pt modelId="{01606BB9-887F-4E7E-93D7-DFAAFB09D1E1}" type="parTrans" cxnId="{E40AC5AD-C3F6-4FAD-AFA7-C29D9BBF9A7F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D29F8534-99C3-48E1-86CD-26503AE673CF}" type="sibTrans" cxnId="{E40AC5AD-C3F6-4FAD-AFA7-C29D9BBF9A7F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0917B2CD-B0CB-48DA-8DF7-4BAC432AE987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Trust</a:t>
          </a:r>
        </a:p>
      </dgm:t>
    </dgm:pt>
    <dgm:pt modelId="{243BDB35-6034-4377-8F87-A040DF6F456A}" type="parTrans" cxnId="{123B6091-54B9-4439-B623-0A5DFCFE3008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0BD6D6AC-E54D-49E4-A2F7-827463AB6AA7}" type="sibTrans" cxnId="{123B6091-54B9-4439-B623-0A5DFCFE3008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670C97B4-6970-4D50-8C8B-B0048BF97DE0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Conflict</a:t>
          </a:r>
        </a:p>
      </dgm:t>
    </dgm:pt>
    <dgm:pt modelId="{51EAA552-EFA4-44EA-9F79-985C3E8F8137}" type="parTrans" cxnId="{6D97E18F-452C-4BAE-B4E1-CE841BCC14C9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BE401689-1110-48A7-966D-7A9022999055}" type="sibTrans" cxnId="{6D97E18F-452C-4BAE-B4E1-CE841BCC14C9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99B350B9-FE42-4F77-9D5C-D98D912C07C2}">
      <dgm:prSet phldrT="[Text]"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12AC2C56-626A-42AA-A0A6-4CD63289278E}" type="parTrans" cxnId="{06A53569-45CD-40AD-914E-E5531E825E0C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C4BBE43D-C5D1-44BC-B841-AF0C10056236}" type="sibTrans" cxnId="{06A53569-45CD-40AD-914E-E5531E825E0C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340A029D-F57E-4994-8B6D-71A872827791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Customer satisfaction</a:t>
          </a:r>
        </a:p>
      </dgm:t>
    </dgm:pt>
    <dgm:pt modelId="{F53F3732-4D15-467B-803C-55C394887A92}" type="parTrans" cxnId="{79EF371C-8A32-402E-B09B-6F0B7BE79B68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8FC8AC83-14BF-452F-BE31-9E0A24BE3DE4}" type="sibTrans" cxnId="{79EF371C-8A32-402E-B09B-6F0B7BE79B68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66A394C4-797E-4DF5-AB66-08E9F1DCA21F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Emerging service demands</a:t>
          </a:r>
        </a:p>
      </dgm:t>
    </dgm:pt>
    <dgm:pt modelId="{D57CF9C0-D517-48CD-8337-147F98EB8A92}" type="parTrans" cxnId="{EE2F3B64-A854-4221-A2B0-2E43FB0A25B3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FA371C0F-4315-4B9C-80FA-438B1EFDF702}" type="sibTrans" cxnId="{EE2F3B64-A854-4221-A2B0-2E43FB0A25B3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A1745A4D-E07F-4588-84BF-0F7D57209C14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Skills development</a:t>
          </a:r>
        </a:p>
      </dgm:t>
    </dgm:pt>
    <dgm:pt modelId="{E56A39CA-B563-4FE5-9962-212555DBFD48}" type="parTrans" cxnId="{39B143B1-33F8-4CA1-A8C6-F0404D7F49D6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C1F333A9-FF69-4C58-ACA5-7F149EF2EC9E}" type="sibTrans" cxnId="{39B143B1-33F8-4CA1-A8C6-F0404D7F49D6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71157491-8278-4FD6-8A68-A429D4704657}" type="pres">
      <dgm:prSet presAssocID="{00520025-9D0E-4FD5-9D6E-9FF629D7087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E0596C5-712D-4294-A22D-D13B44D392B4}" type="pres">
      <dgm:prSet presAssocID="{DFFF0C68-338A-4332-B87D-904833CE998F}" presName="centerShape" presStyleLbl="node0" presStyleIdx="0" presStyleCnt="1" custScaleX="170213" custScaleY="185423" custLinFactNeighborX="-623" custLinFactNeighborY="2851"/>
      <dgm:spPr/>
      <dgm:t>
        <a:bodyPr/>
        <a:lstStyle/>
        <a:p>
          <a:endParaRPr lang="en-GB"/>
        </a:p>
      </dgm:t>
    </dgm:pt>
    <dgm:pt modelId="{C725B4B2-ADA9-407A-B1A9-D4FB5D125345}" type="pres">
      <dgm:prSet presAssocID="{9C5D00FE-9197-4279-97F2-35E42128A522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C5DF152-F9E0-4A22-AB0E-99C6600C7FF3}" type="pres">
      <dgm:prSet presAssocID="{9C5D00FE-9197-4279-97F2-35E42128A522}" presName="dummy" presStyleCnt="0"/>
      <dgm:spPr/>
    </dgm:pt>
    <dgm:pt modelId="{E4EEAB89-2DC3-4D2F-A7CB-D97A110E0364}" type="pres">
      <dgm:prSet presAssocID="{78FE1E07-A128-42A2-A02B-3C8B885D6560}" presName="sibTrans" presStyleLbl="sibTrans2D1" presStyleIdx="0" presStyleCnt="10"/>
      <dgm:spPr/>
      <dgm:t>
        <a:bodyPr/>
        <a:lstStyle/>
        <a:p>
          <a:endParaRPr lang="en-GB"/>
        </a:p>
      </dgm:t>
    </dgm:pt>
    <dgm:pt modelId="{7D00BBF3-9DFE-4273-B90C-9C25FB82FE51}" type="pres">
      <dgm:prSet presAssocID="{6087A324-3103-4F53-AE50-B64537BBD62B}" presName="node" presStyleLbl="node1" presStyleIdx="1" presStyleCnt="10" custScaleX="17223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57C0671-00F4-47A7-9D38-611AB09F4C8C}" type="pres">
      <dgm:prSet presAssocID="{6087A324-3103-4F53-AE50-B64537BBD62B}" presName="dummy" presStyleCnt="0"/>
      <dgm:spPr/>
    </dgm:pt>
    <dgm:pt modelId="{4AF7416D-3DA4-46C4-9399-BEB6BE738A49}" type="pres">
      <dgm:prSet presAssocID="{5E69B66F-E529-4A35-B358-9C3CD63C8AF3}" presName="sibTrans" presStyleLbl="sibTrans2D1" presStyleIdx="1" presStyleCnt="10"/>
      <dgm:spPr/>
      <dgm:t>
        <a:bodyPr/>
        <a:lstStyle/>
        <a:p>
          <a:endParaRPr lang="en-GB"/>
        </a:p>
      </dgm:t>
    </dgm:pt>
    <dgm:pt modelId="{48F3D1E2-59AD-4A31-A9C9-F8C3CC6835F2}" type="pres">
      <dgm:prSet presAssocID="{935A8153-4EEB-42CE-A96C-E19555274408}" presName="node" presStyleLbl="node1" presStyleIdx="2" presStyleCnt="10" custScaleX="1750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7320333-02FF-46E3-9CE3-53D6166E26A7}" type="pres">
      <dgm:prSet presAssocID="{935A8153-4EEB-42CE-A96C-E19555274408}" presName="dummy" presStyleCnt="0"/>
      <dgm:spPr/>
    </dgm:pt>
    <dgm:pt modelId="{19A01821-E750-408B-B278-DCF75C7EB1B6}" type="pres">
      <dgm:prSet presAssocID="{11F16D81-B26B-4FD3-A496-BA051CE1D81A}" presName="sibTrans" presStyleLbl="sibTrans2D1" presStyleIdx="2" presStyleCnt="10"/>
      <dgm:spPr/>
      <dgm:t>
        <a:bodyPr/>
        <a:lstStyle/>
        <a:p>
          <a:endParaRPr lang="en-GB"/>
        </a:p>
      </dgm:t>
    </dgm:pt>
    <dgm:pt modelId="{906DB73F-437A-4B18-BAB7-287FFD3A5C2B}" type="pres">
      <dgm:prSet presAssocID="{9A0B1857-B502-4E53-9CE3-979C80EAB150}" presName="node" presStyleLbl="node1" presStyleIdx="3" presStyleCnt="10" custScaleX="16306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DA9EF24-ACE3-4720-98A6-E3D114D41D8D}" type="pres">
      <dgm:prSet presAssocID="{9A0B1857-B502-4E53-9CE3-979C80EAB150}" presName="dummy" presStyleCnt="0"/>
      <dgm:spPr/>
    </dgm:pt>
    <dgm:pt modelId="{1FAEB3BC-AC7E-481D-878A-52D558E46A5D}" type="pres">
      <dgm:prSet presAssocID="{6FA6FD9F-7750-4BC3-A293-7C74554E9A99}" presName="sibTrans" presStyleLbl="sibTrans2D1" presStyleIdx="3" presStyleCnt="10"/>
      <dgm:spPr/>
      <dgm:t>
        <a:bodyPr/>
        <a:lstStyle/>
        <a:p>
          <a:endParaRPr lang="en-GB"/>
        </a:p>
      </dgm:t>
    </dgm:pt>
    <dgm:pt modelId="{8972E808-7CF7-4F14-86B2-B1B2C0F35E5B}" type="pres">
      <dgm:prSet presAssocID="{0384A739-D9F1-46EC-B754-E034377CD491}" presName="node" presStyleLbl="node1" presStyleIdx="4" presStyleCnt="10" custScaleX="15430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F8E4402-FA7C-406E-90B2-9EBE8D40B44F}" type="pres">
      <dgm:prSet presAssocID="{0384A739-D9F1-46EC-B754-E034377CD491}" presName="dummy" presStyleCnt="0"/>
      <dgm:spPr/>
    </dgm:pt>
    <dgm:pt modelId="{7B12BA8F-5A76-4CFF-981F-BD084A6C39DF}" type="pres">
      <dgm:prSet presAssocID="{D29F8534-99C3-48E1-86CD-26503AE673CF}" presName="sibTrans" presStyleLbl="sibTrans2D1" presStyleIdx="4" presStyleCnt="10"/>
      <dgm:spPr/>
      <dgm:t>
        <a:bodyPr/>
        <a:lstStyle/>
        <a:p>
          <a:endParaRPr lang="en-GB"/>
        </a:p>
      </dgm:t>
    </dgm:pt>
    <dgm:pt modelId="{F97C9CDE-6921-4C75-AD13-0B8AB5790E01}" type="pres">
      <dgm:prSet presAssocID="{0917B2CD-B0CB-48DA-8DF7-4BAC432AE987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AB8FC38-799C-41D7-BCF9-7B0A2E107F29}" type="pres">
      <dgm:prSet presAssocID="{0917B2CD-B0CB-48DA-8DF7-4BAC432AE987}" presName="dummy" presStyleCnt="0"/>
      <dgm:spPr/>
    </dgm:pt>
    <dgm:pt modelId="{60DD2925-6A19-4885-BD66-9F5FD70E5C2D}" type="pres">
      <dgm:prSet presAssocID="{0BD6D6AC-E54D-49E4-A2F7-827463AB6AA7}" presName="sibTrans" presStyleLbl="sibTrans2D1" presStyleIdx="5" presStyleCnt="10"/>
      <dgm:spPr/>
      <dgm:t>
        <a:bodyPr/>
        <a:lstStyle/>
        <a:p>
          <a:endParaRPr lang="en-GB"/>
        </a:p>
      </dgm:t>
    </dgm:pt>
    <dgm:pt modelId="{DCFFF88B-8279-44E7-AEB3-E80D07990626}" type="pres">
      <dgm:prSet presAssocID="{670C97B4-6970-4D50-8C8B-B0048BF97DE0}" presName="node" presStyleLbl="node1" presStyleIdx="6" presStyleCnt="10" custScaleX="15258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D8E2C5-E2E5-4C9F-8FF0-0C2BDFD3BC45}" type="pres">
      <dgm:prSet presAssocID="{670C97B4-6970-4D50-8C8B-B0048BF97DE0}" presName="dummy" presStyleCnt="0"/>
      <dgm:spPr/>
    </dgm:pt>
    <dgm:pt modelId="{EA6F9C9F-C4D0-4D09-AD60-A249BF5F581D}" type="pres">
      <dgm:prSet presAssocID="{BE401689-1110-48A7-966D-7A9022999055}" presName="sibTrans" presStyleLbl="sibTrans2D1" presStyleIdx="6" presStyleCnt="10"/>
      <dgm:spPr/>
      <dgm:t>
        <a:bodyPr/>
        <a:lstStyle/>
        <a:p>
          <a:endParaRPr lang="en-GB"/>
        </a:p>
      </dgm:t>
    </dgm:pt>
    <dgm:pt modelId="{59A7156C-8966-42A2-B2E9-1F9D04F53D8A}" type="pres">
      <dgm:prSet presAssocID="{340A029D-F57E-4994-8B6D-71A872827791}" presName="node" presStyleLbl="node1" presStyleIdx="7" presStyleCnt="10" custScaleX="24343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6535F5-84E2-4AC7-9FCC-8870CF7ED0A0}" type="pres">
      <dgm:prSet presAssocID="{340A029D-F57E-4994-8B6D-71A872827791}" presName="dummy" presStyleCnt="0"/>
      <dgm:spPr/>
    </dgm:pt>
    <dgm:pt modelId="{1DD596C3-3618-4E07-861B-569CA2706F95}" type="pres">
      <dgm:prSet presAssocID="{8FC8AC83-14BF-452F-BE31-9E0A24BE3DE4}" presName="sibTrans" presStyleLbl="sibTrans2D1" presStyleIdx="7" presStyleCnt="10"/>
      <dgm:spPr/>
      <dgm:t>
        <a:bodyPr/>
        <a:lstStyle/>
        <a:p>
          <a:endParaRPr lang="en-GB"/>
        </a:p>
      </dgm:t>
    </dgm:pt>
    <dgm:pt modelId="{29CED951-10B8-4DCA-9199-95855C085225}" type="pres">
      <dgm:prSet presAssocID="{66A394C4-797E-4DF5-AB66-08E9F1DCA21F}" presName="node" presStyleLbl="node1" presStyleIdx="8" presStyleCnt="10" custScaleX="234783" custScaleY="11935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C6B82B0-CEC8-4774-B9DC-25FB3AB5BDA2}" type="pres">
      <dgm:prSet presAssocID="{66A394C4-797E-4DF5-AB66-08E9F1DCA21F}" presName="dummy" presStyleCnt="0"/>
      <dgm:spPr/>
    </dgm:pt>
    <dgm:pt modelId="{85678259-BA34-4DF7-A5EE-11C1C0423048}" type="pres">
      <dgm:prSet presAssocID="{FA371C0F-4315-4B9C-80FA-438B1EFDF702}" presName="sibTrans" presStyleLbl="sibTrans2D1" presStyleIdx="8" presStyleCnt="10"/>
      <dgm:spPr/>
      <dgm:t>
        <a:bodyPr/>
        <a:lstStyle/>
        <a:p>
          <a:endParaRPr lang="en-GB"/>
        </a:p>
      </dgm:t>
    </dgm:pt>
    <dgm:pt modelId="{7BD701BF-FE24-47FA-9F18-8508650667CF}" type="pres">
      <dgm:prSet presAssocID="{A1745A4D-E07F-4588-84BF-0F7D57209C14}" presName="node" presStyleLbl="node1" presStyleIdx="9" presStyleCnt="10" custScaleX="260229" custRadScaleRad="105899" custRadScaleInc="-6935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4E5303E-AF6F-481D-BA25-452585B87E8D}" type="pres">
      <dgm:prSet presAssocID="{A1745A4D-E07F-4588-84BF-0F7D57209C14}" presName="dummy" presStyleCnt="0"/>
      <dgm:spPr/>
    </dgm:pt>
    <dgm:pt modelId="{0E5A5CEA-43FF-4122-8229-B90C6CD68F63}" type="pres">
      <dgm:prSet presAssocID="{C1F333A9-FF69-4C58-ACA5-7F149EF2EC9E}" presName="sibTrans" presStyleLbl="sibTrans2D1" presStyleIdx="9" presStyleCnt="10"/>
      <dgm:spPr/>
      <dgm:t>
        <a:bodyPr/>
        <a:lstStyle/>
        <a:p>
          <a:endParaRPr lang="en-GB"/>
        </a:p>
      </dgm:t>
    </dgm:pt>
  </dgm:ptLst>
  <dgm:cxnLst>
    <dgm:cxn modelId="{4E35FCF3-8ACA-45B1-A38A-838070A30736}" type="presOf" srcId="{6FA6FD9F-7750-4BC3-A293-7C74554E9A99}" destId="{1FAEB3BC-AC7E-481D-878A-52D558E46A5D}" srcOrd="0" destOrd="0" presId="urn:microsoft.com/office/officeart/2005/8/layout/radial6"/>
    <dgm:cxn modelId="{C2097A5A-10FB-4D1A-888E-C207116320BB}" type="presOf" srcId="{BE401689-1110-48A7-966D-7A9022999055}" destId="{EA6F9C9F-C4D0-4D09-AD60-A249BF5F581D}" srcOrd="0" destOrd="0" presId="urn:microsoft.com/office/officeart/2005/8/layout/radial6"/>
    <dgm:cxn modelId="{30C94E4C-75B7-4028-9743-2276769D97E6}" type="presOf" srcId="{78FE1E07-A128-42A2-A02B-3C8B885D6560}" destId="{E4EEAB89-2DC3-4D2F-A7CB-D97A110E0364}" srcOrd="0" destOrd="0" presId="urn:microsoft.com/office/officeart/2005/8/layout/radial6"/>
    <dgm:cxn modelId="{927E07E5-9AD0-4E2B-9688-55630FA60E01}" type="presOf" srcId="{66A394C4-797E-4DF5-AB66-08E9F1DCA21F}" destId="{29CED951-10B8-4DCA-9199-95855C085225}" srcOrd="0" destOrd="0" presId="urn:microsoft.com/office/officeart/2005/8/layout/radial6"/>
    <dgm:cxn modelId="{39B143B1-33F8-4CA1-A8C6-F0404D7F49D6}" srcId="{DFFF0C68-338A-4332-B87D-904833CE998F}" destId="{A1745A4D-E07F-4588-84BF-0F7D57209C14}" srcOrd="9" destOrd="0" parTransId="{E56A39CA-B563-4FE5-9962-212555DBFD48}" sibTransId="{C1F333A9-FF69-4C58-ACA5-7F149EF2EC9E}"/>
    <dgm:cxn modelId="{57120B2D-6CA5-439A-84FD-45A82D80FFD3}" type="presOf" srcId="{0917B2CD-B0CB-48DA-8DF7-4BAC432AE987}" destId="{F97C9CDE-6921-4C75-AD13-0B8AB5790E01}" srcOrd="0" destOrd="0" presId="urn:microsoft.com/office/officeart/2005/8/layout/radial6"/>
    <dgm:cxn modelId="{2F8F82D2-9D85-4F00-86AF-154DE5EF45E4}" srcId="{DFFF0C68-338A-4332-B87D-904833CE998F}" destId="{6087A324-3103-4F53-AE50-B64537BBD62B}" srcOrd="1" destOrd="0" parTransId="{FBDAFCAF-E2AE-49CD-97CA-DC93198BC242}" sibTransId="{5E69B66F-E529-4A35-B358-9C3CD63C8AF3}"/>
    <dgm:cxn modelId="{656CBF20-496D-4335-A1C9-786779B4AF3B}" type="presOf" srcId="{A1745A4D-E07F-4588-84BF-0F7D57209C14}" destId="{7BD701BF-FE24-47FA-9F18-8508650667CF}" srcOrd="0" destOrd="0" presId="urn:microsoft.com/office/officeart/2005/8/layout/radial6"/>
    <dgm:cxn modelId="{8211062E-18E4-473A-B5C9-25DB5DC82901}" type="presOf" srcId="{11F16D81-B26B-4FD3-A496-BA051CE1D81A}" destId="{19A01821-E750-408B-B278-DCF75C7EB1B6}" srcOrd="0" destOrd="0" presId="urn:microsoft.com/office/officeart/2005/8/layout/radial6"/>
    <dgm:cxn modelId="{61C919EE-76B2-413A-A646-DBF0F42AD79F}" srcId="{DFFF0C68-338A-4332-B87D-904833CE998F}" destId="{9C5D00FE-9197-4279-97F2-35E42128A522}" srcOrd="0" destOrd="0" parTransId="{B21ADD7B-5861-4593-991F-EB38AAD8DFEE}" sibTransId="{78FE1E07-A128-42A2-A02B-3C8B885D6560}"/>
    <dgm:cxn modelId="{03D55E3C-47E0-495A-8989-BAC30B5149FA}" type="presOf" srcId="{5E69B66F-E529-4A35-B358-9C3CD63C8AF3}" destId="{4AF7416D-3DA4-46C4-9399-BEB6BE738A49}" srcOrd="0" destOrd="0" presId="urn:microsoft.com/office/officeart/2005/8/layout/radial6"/>
    <dgm:cxn modelId="{0D5A1FDC-ECF7-4257-9524-4C6133DB9BBA}" type="presOf" srcId="{6087A324-3103-4F53-AE50-B64537BBD62B}" destId="{7D00BBF3-9DFE-4273-B90C-9C25FB82FE51}" srcOrd="0" destOrd="0" presId="urn:microsoft.com/office/officeart/2005/8/layout/radial6"/>
    <dgm:cxn modelId="{566B05F9-BA29-479B-BEAE-43FA20D2358B}" type="presOf" srcId="{340A029D-F57E-4994-8B6D-71A872827791}" destId="{59A7156C-8966-42A2-B2E9-1F9D04F53D8A}" srcOrd="0" destOrd="0" presId="urn:microsoft.com/office/officeart/2005/8/layout/radial6"/>
    <dgm:cxn modelId="{123B6091-54B9-4439-B623-0A5DFCFE3008}" srcId="{DFFF0C68-338A-4332-B87D-904833CE998F}" destId="{0917B2CD-B0CB-48DA-8DF7-4BAC432AE987}" srcOrd="5" destOrd="0" parTransId="{243BDB35-6034-4377-8F87-A040DF6F456A}" sibTransId="{0BD6D6AC-E54D-49E4-A2F7-827463AB6AA7}"/>
    <dgm:cxn modelId="{86AB62EF-4435-442C-9D5E-1324320019DB}" type="presOf" srcId="{8FC8AC83-14BF-452F-BE31-9E0A24BE3DE4}" destId="{1DD596C3-3618-4E07-861B-569CA2706F95}" srcOrd="0" destOrd="0" presId="urn:microsoft.com/office/officeart/2005/8/layout/radial6"/>
    <dgm:cxn modelId="{E40AC5AD-C3F6-4FAD-AFA7-C29D9BBF9A7F}" srcId="{DFFF0C68-338A-4332-B87D-904833CE998F}" destId="{0384A739-D9F1-46EC-B754-E034377CD491}" srcOrd="4" destOrd="0" parTransId="{01606BB9-887F-4E7E-93D7-DFAAFB09D1E1}" sibTransId="{D29F8534-99C3-48E1-86CD-26503AE673CF}"/>
    <dgm:cxn modelId="{06A53569-45CD-40AD-914E-E5531E825E0C}" srcId="{00520025-9D0E-4FD5-9D6E-9FF629D70872}" destId="{99B350B9-FE42-4F77-9D5C-D98D912C07C2}" srcOrd="1" destOrd="0" parTransId="{12AC2C56-626A-42AA-A0A6-4CD63289278E}" sibTransId="{C4BBE43D-C5D1-44BC-B841-AF0C10056236}"/>
    <dgm:cxn modelId="{F196EAFC-3476-41FC-B102-6D5CD34F04AF}" srcId="{DFFF0C68-338A-4332-B87D-904833CE998F}" destId="{935A8153-4EEB-42CE-A96C-E19555274408}" srcOrd="2" destOrd="0" parTransId="{BA4D983D-FA9C-47B2-9D56-242B7DEB61F8}" sibTransId="{11F16D81-B26B-4FD3-A496-BA051CE1D81A}"/>
    <dgm:cxn modelId="{F62D83EC-8D42-44DC-81E9-45FC9896715D}" type="presOf" srcId="{9C5D00FE-9197-4279-97F2-35E42128A522}" destId="{C725B4B2-ADA9-407A-B1A9-D4FB5D125345}" srcOrd="0" destOrd="0" presId="urn:microsoft.com/office/officeart/2005/8/layout/radial6"/>
    <dgm:cxn modelId="{807B67AA-AC96-4070-B5D0-E484EDD8C426}" type="presOf" srcId="{9A0B1857-B502-4E53-9CE3-979C80EAB150}" destId="{906DB73F-437A-4B18-BAB7-287FFD3A5C2B}" srcOrd="0" destOrd="0" presId="urn:microsoft.com/office/officeart/2005/8/layout/radial6"/>
    <dgm:cxn modelId="{EE2F3B64-A854-4221-A2B0-2E43FB0A25B3}" srcId="{DFFF0C68-338A-4332-B87D-904833CE998F}" destId="{66A394C4-797E-4DF5-AB66-08E9F1DCA21F}" srcOrd="8" destOrd="0" parTransId="{D57CF9C0-D517-48CD-8337-147F98EB8A92}" sibTransId="{FA371C0F-4315-4B9C-80FA-438B1EFDF702}"/>
    <dgm:cxn modelId="{82C36FD0-93A8-46BE-8E75-EF39DF3DDE4D}" type="presOf" srcId="{00520025-9D0E-4FD5-9D6E-9FF629D70872}" destId="{71157491-8278-4FD6-8A68-A429D4704657}" srcOrd="0" destOrd="0" presId="urn:microsoft.com/office/officeart/2005/8/layout/radial6"/>
    <dgm:cxn modelId="{55A6B451-E3AA-40E7-A0EF-EB60AEE3C0B4}" srcId="{00520025-9D0E-4FD5-9D6E-9FF629D70872}" destId="{DFFF0C68-338A-4332-B87D-904833CE998F}" srcOrd="0" destOrd="0" parTransId="{DB7D736E-C6F3-4406-8707-5C56DE7EE66C}" sibTransId="{23662CF4-1EBC-4DD9-899F-E1443B78EDCF}"/>
    <dgm:cxn modelId="{79EF371C-8A32-402E-B09B-6F0B7BE79B68}" srcId="{DFFF0C68-338A-4332-B87D-904833CE998F}" destId="{340A029D-F57E-4994-8B6D-71A872827791}" srcOrd="7" destOrd="0" parTransId="{F53F3732-4D15-467B-803C-55C394887A92}" sibTransId="{8FC8AC83-14BF-452F-BE31-9E0A24BE3DE4}"/>
    <dgm:cxn modelId="{DFB6345E-6893-44A1-815C-394DFFD12B65}" type="presOf" srcId="{935A8153-4EEB-42CE-A96C-E19555274408}" destId="{48F3D1E2-59AD-4A31-A9C9-F8C3CC6835F2}" srcOrd="0" destOrd="0" presId="urn:microsoft.com/office/officeart/2005/8/layout/radial6"/>
    <dgm:cxn modelId="{6D97E18F-452C-4BAE-B4E1-CE841BCC14C9}" srcId="{DFFF0C68-338A-4332-B87D-904833CE998F}" destId="{670C97B4-6970-4D50-8C8B-B0048BF97DE0}" srcOrd="6" destOrd="0" parTransId="{51EAA552-EFA4-44EA-9F79-985C3E8F8137}" sibTransId="{BE401689-1110-48A7-966D-7A9022999055}"/>
    <dgm:cxn modelId="{6CDA798E-E086-4116-8BB9-73E0457D25F5}" type="presOf" srcId="{0384A739-D9F1-46EC-B754-E034377CD491}" destId="{8972E808-7CF7-4F14-86B2-B1B2C0F35E5B}" srcOrd="0" destOrd="0" presId="urn:microsoft.com/office/officeart/2005/8/layout/radial6"/>
    <dgm:cxn modelId="{20EF4842-2333-4647-993A-6FBC39489E2F}" srcId="{DFFF0C68-338A-4332-B87D-904833CE998F}" destId="{9A0B1857-B502-4E53-9CE3-979C80EAB150}" srcOrd="3" destOrd="0" parTransId="{022B6298-F9D5-4A2A-A286-EF642F86DA4B}" sibTransId="{6FA6FD9F-7750-4BC3-A293-7C74554E9A99}"/>
    <dgm:cxn modelId="{4F872F51-1EB1-4C00-8A8F-ACE14D71F2B9}" type="presOf" srcId="{D29F8534-99C3-48E1-86CD-26503AE673CF}" destId="{7B12BA8F-5A76-4CFF-981F-BD084A6C39DF}" srcOrd="0" destOrd="0" presId="urn:microsoft.com/office/officeart/2005/8/layout/radial6"/>
    <dgm:cxn modelId="{3BD3A9F2-8AC7-4A4F-B962-B5C1511BB12B}" type="presOf" srcId="{C1F333A9-FF69-4C58-ACA5-7F149EF2EC9E}" destId="{0E5A5CEA-43FF-4122-8229-B90C6CD68F63}" srcOrd="0" destOrd="0" presId="urn:microsoft.com/office/officeart/2005/8/layout/radial6"/>
    <dgm:cxn modelId="{53619E18-3D23-4D7E-8E0F-A2C739A420B6}" type="presOf" srcId="{FA371C0F-4315-4B9C-80FA-438B1EFDF702}" destId="{85678259-BA34-4DF7-A5EE-11C1C0423048}" srcOrd="0" destOrd="0" presId="urn:microsoft.com/office/officeart/2005/8/layout/radial6"/>
    <dgm:cxn modelId="{46C77830-447A-4C85-A4AA-D30B414D2AAD}" type="presOf" srcId="{DFFF0C68-338A-4332-B87D-904833CE998F}" destId="{2E0596C5-712D-4294-A22D-D13B44D392B4}" srcOrd="0" destOrd="0" presId="urn:microsoft.com/office/officeart/2005/8/layout/radial6"/>
    <dgm:cxn modelId="{F35A4B0F-2152-438E-A996-F25D8EFD9636}" type="presOf" srcId="{670C97B4-6970-4D50-8C8B-B0048BF97DE0}" destId="{DCFFF88B-8279-44E7-AEB3-E80D07990626}" srcOrd="0" destOrd="0" presId="urn:microsoft.com/office/officeart/2005/8/layout/radial6"/>
    <dgm:cxn modelId="{E2EDF39B-6EC7-47AB-9A24-69522C80E1CD}" type="presOf" srcId="{0BD6D6AC-E54D-49E4-A2F7-827463AB6AA7}" destId="{60DD2925-6A19-4885-BD66-9F5FD70E5C2D}" srcOrd="0" destOrd="0" presId="urn:microsoft.com/office/officeart/2005/8/layout/radial6"/>
    <dgm:cxn modelId="{C4D306AC-407A-499C-A2C6-B44A2CF20DEA}" type="presParOf" srcId="{71157491-8278-4FD6-8A68-A429D4704657}" destId="{2E0596C5-712D-4294-A22D-D13B44D392B4}" srcOrd="0" destOrd="0" presId="urn:microsoft.com/office/officeart/2005/8/layout/radial6"/>
    <dgm:cxn modelId="{69744B38-305E-424B-9422-E2E7E3A3C5BE}" type="presParOf" srcId="{71157491-8278-4FD6-8A68-A429D4704657}" destId="{C725B4B2-ADA9-407A-B1A9-D4FB5D125345}" srcOrd="1" destOrd="0" presId="urn:microsoft.com/office/officeart/2005/8/layout/radial6"/>
    <dgm:cxn modelId="{21DE452B-88CE-487C-A61B-151AC124D857}" type="presParOf" srcId="{71157491-8278-4FD6-8A68-A429D4704657}" destId="{CC5DF152-F9E0-4A22-AB0E-99C6600C7FF3}" srcOrd="2" destOrd="0" presId="urn:microsoft.com/office/officeart/2005/8/layout/radial6"/>
    <dgm:cxn modelId="{7012BFC3-0339-4CB5-B8F5-D160B7971CD4}" type="presParOf" srcId="{71157491-8278-4FD6-8A68-A429D4704657}" destId="{E4EEAB89-2DC3-4D2F-A7CB-D97A110E0364}" srcOrd="3" destOrd="0" presId="urn:microsoft.com/office/officeart/2005/8/layout/radial6"/>
    <dgm:cxn modelId="{3EFC4603-EB02-4528-92E1-5D8B25D63CCA}" type="presParOf" srcId="{71157491-8278-4FD6-8A68-A429D4704657}" destId="{7D00BBF3-9DFE-4273-B90C-9C25FB82FE51}" srcOrd="4" destOrd="0" presId="urn:microsoft.com/office/officeart/2005/8/layout/radial6"/>
    <dgm:cxn modelId="{8FBABCC6-BD3F-4E60-9239-BABE296B9DD9}" type="presParOf" srcId="{71157491-8278-4FD6-8A68-A429D4704657}" destId="{A57C0671-00F4-47A7-9D38-611AB09F4C8C}" srcOrd="5" destOrd="0" presId="urn:microsoft.com/office/officeart/2005/8/layout/radial6"/>
    <dgm:cxn modelId="{10D28832-1CB2-4925-BDF2-603FB27E863C}" type="presParOf" srcId="{71157491-8278-4FD6-8A68-A429D4704657}" destId="{4AF7416D-3DA4-46C4-9399-BEB6BE738A49}" srcOrd="6" destOrd="0" presId="urn:microsoft.com/office/officeart/2005/8/layout/radial6"/>
    <dgm:cxn modelId="{13382D84-EF7B-426D-A5A6-EE8D4C2E5B36}" type="presParOf" srcId="{71157491-8278-4FD6-8A68-A429D4704657}" destId="{48F3D1E2-59AD-4A31-A9C9-F8C3CC6835F2}" srcOrd="7" destOrd="0" presId="urn:microsoft.com/office/officeart/2005/8/layout/radial6"/>
    <dgm:cxn modelId="{8D2B74D7-F72A-4486-B672-A5F43CC488E3}" type="presParOf" srcId="{71157491-8278-4FD6-8A68-A429D4704657}" destId="{57320333-02FF-46E3-9CE3-53D6166E26A7}" srcOrd="8" destOrd="0" presId="urn:microsoft.com/office/officeart/2005/8/layout/radial6"/>
    <dgm:cxn modelId="{E967AFC9-A78F-49D6-96EF-D8A8B5B21956}" type="presParOf" srcId="{71157491-8278-4FD6-8A68-A429D4704657}" destId="{19A01821-E750-408B-B278-DCF75C7EB1B6}" srcOrd="9" destOrd="0" presId="urn:microsoft.com/office/officeart/2005/8/layout/radial6"/>
    <dgm:cxn modelId="{80141C7A-BA3F-4333-B639-51FDF31DA721}" type="presParOf" srcId="{71157491-8278-4FD6-8A68-A429D4704657}" destId="{906DB73F-437A-4B18-BAB7-287FFD3A5C2B}" srcOrd="10" destOrd="0" presId="urn:microsoft.com/office/officeart/2005/8/layout/radial6"/>
    <dgm:cxn modelId="{6D28B51F-8325-49E7-B290-CA084BDC4AF6}" type="presParOf" srcId="{71157491-8278-4FD6-8A68-A429D4704657}" destId="{5DA9EF24-ACE3-4720-98A6-E3D114D41D8D}" srcOrd="11" destOrd="0" presId="urn:microsoft.com/office/officeart/2005/8/layout/radial6"/>
    <dgm:cxn modelId="{D909F026-AE52-4208-A290-7A6E994771DB}" type="presParOf" srcId="{71157491-8278-4FD6-8A68-A429D4704657}" destId="{1FAEB3BC-AC7E-481D-878A-52D558E46A5D}" srcOrd="12" destOrd="0" presId="urn:microsoft.com/office/officeart/2005/8/layout/radial6"/>
    <dgm:cxn modelId="{6128C2F7-6467-4612-B8F3-8B48FFBAF371}" type="presParOf" srcId="{71157491-8278-4FD6-8A68-A429D4704657}" destId="{8972E808-7CF7-4F14-86B2-B1B2C0F35E5B}" srcOrd="13" destOrd="0" presId="urn:microsoft.com/office/officeart/2005/8/layout/radial6"/>
    <dgm:cxn modelId="{C6BB3456-2B6D-42E0-A7FE-F1728CC48009}" type="presParOf" srcId="{71157491-8278-4FD6-8A68-A429D4704657}" destId="{EF8E4402-FA7C-406E-90B2-9EBE8D40B44F}" srcOrd="14" destOrd="0" presId="urn:microsoft.com/office/officeart/2005/8/layout/radial6"/>
    <dgm:cxn modelId="{31BD3F5A-5FB6-484B-85E1-651AB79149C5}" type="presParOf" srcId="{71157491-8278-4FD6-8A68-A429D4704657}" destId="{7B12BA8F-5A76-4CFF-981F-BD084A6C39DF}" srcOrd="15" destOrd="0" presId="urn:microsoft.com/office/officeart/2005/8/layout/radial6"/>
    <dgm:cxn modelId="{B669A357-4990-4F21-A25B-78C834E6BF81}" type="presParOf" srcId="{71157491-8278-4FD6-8A68-A429D4704657}" destId="{F97C9CDE-6921-4C75-AD13-0B8AB5790E01}" srcOrd="16" destOrd="0" presId="urn:microsoft.com/office/officeart/2005/8/layout/radial6"/>
    <dgm:cxn modelId="{E96588F2-27AF-4F88-80CA-0748F7E14CE9}" type="presParOf" srcId="{71157491-8278-4FD6-8A68-A429D4704657}" destId="{EAB8FC38-799C-41D7-BCF9-7B0A2E107F29}" srcOrd="17" destOrd="0" presId="urn:microsoft.com/office/officeart/2005/8/layout/radial6"/>
    <dgm:cxn modelId="{30AA11B2-B4E2-42D4-8843-6F788ABEB8F7}" type="presParOf" srcId="{71157491-8278-4FD6-8A68-A429D4704657}" destId="{60DD2925-6A19-4885-BD66-9F5FD70E5C2D}" srcOrd="18" destOrd="0" presId="urn:microsoft.com/office/officeart/2005/8/layout/radial6"/>
    <dgm:cxn modelId="{0CA57BE3-F289-49DF-99CA-FBD76B72D8CA}" type="presParOf" srcId="{71157491-8278-4FD6-8A68-A429D4704657}" destId="{DCFFF88B-8279-44E7-AEB3-E80D07990626}" srcOrd="19" destOrd="0" presId="urn:microsoft.com/office/officeart/2005/8/layout/radial6"/>
    <dgm:cxn modelId="{6C977072-C343-4C8E-9A2C-43D099BB6B35}" type="presParOf" srcId="{71157491-8278-4FD6-8A68-A429D4704657}" destId="{71D8E2C5-E2E5-4C9F-8FF0-0C2BDFD3BC45}" srcOrd="20" destOrd="0" presId="urn:microsoft.com/office/officeart/2005/8/layout/radial6"/>
    <dgm:cxn modelId="{7BDB8428-1962-4590-9EB4-F7B80DA767A2}" type="presParOf" srcId="{71157491-8278-4FD6-8A68-A429D4704657}" destId="{EA6F9C9F-C4D0-4D09-AD60-A249BF5F581D}" srcOrd="21" destOrd="0" presId="urn:microsoft.com/office/officeart/2005/8/layout/radial6"/>
    <dgm:cxn modelId="{06761D96-2D8A-41EE-81F1-E1499797E4E9}" type="presParOf" srcId="{71157491-8278-4FD6-8A68-A429D4704657}" destId="{59A7156C-8966-42A2-B2E9-1F9D04F53D8A}" srcOrd="22" destOrd="0" presId="urn:microsoft.com/office/officeart/2005/8/layout/radial6"/>
    <dgm:cxn modelId="{E9682B61-4B88-4DAA-91F7-795E5F834E5F}" type="presParOf" srcId="{71157491-8278-4FD6-8A68-A429D4704657}" destId="{EB6535F5-84E2-4AC7-9FCC-8870CF7ED0A0}" srcOrd="23" destOrd="0" presId="urn:microsoft.com/office/officeart/2005/8/layout/radial6"/>
    <dgm:cxn modelId="{157F0798-80F8-4E6A-BFA3-22931DB61811}" type="presParOf" srcId="{71157491-8278-4FD6-8A68-A429D4704657}" destId="{1DD596C3-3618-4E07-861B-569CA2706F95}" srcOrd="24" destOrd="0" presId="urn:microsoft.com/office/officeart/2005/8/layout/radial6"/>
    <dgm:cxn modelId="{7892CA50-99DE-43E4-849C-E5493A7401BC}" type="presParOf" srcId="{71157491-8278-4FD6-8A68-A429D4704657}" destId="{29CED951-10B8-4DCA-9199-95855C085225}" srcOrd="25" destOrd="0" presId="urn:microsoft.com/office/officeart/2005/8/layout/radial6"/>
    <dgm:cxn modelId="{87A6E9DE-5951-45D3-ACEB-57FFED13A3D9}" type="presParOf" srcId="{71157491-8278-4FD6-8A68-A429D4704657}" destId="{5C6B82B0-CEC8-4774-B9DC-25FB3AB5BDA2}" srcOrd="26" destOrd="0" presId="urn:microsoft.com/office/officeart/2005/8/layout/radial6"/>
    <dgm:cxn modelId="{5885270F-19C5-4809-9C26-AB29A296D940}" type="presParOf" srcId="{71157491-8278-4FD6-8A68-A429D4704657}" destId="{85678259-BA34-4DF7-A5EE-11C1C0423048}" srcOrd="27" destOrd="0" presId="urn:microsoft.com/office/officeart/2005/8/layout/radial6"/>
    <dgm:cxn modelId="{DE00DADA-5A31-4832-8133-2D14DCF4FAF4}" type="presParOf" srcId="{71157491-8278-4FD6-8A68-A429D4704657}" destId="{7BD701BF-FE24-47FA-9F18-8508650667CF}" srcOrd="28" destOrd="0" presId="urn:microsoft.com/office/officeart/2005/8/layout/radial6"/>
    <dgm:cxn modelId="{F78046DE-A799-44DF-AA6E-E014E92205BE}" type="presParOf" srcId="{71157491-8278-4FD6-8A68-A429D4704657}" destId="{24E5303E-AF6F-481D-BA25-452585B87E8D}" srcOrd="29" destOrd="0" presId="urn:microsoft.com/office/officeart/2005/8/layout/radial6"/>
    <dgm:cxn modelId="{8968CFF3-035E-45EA-929E-47A3584D6FAB}" type="presParOf" srcId="{71157491-8278-4FD6-8A68-A429D4704657}" destId="{0E5A5CEA-43FF-4122-8229-B90C6CD68F63}" srcOrd="30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A2BC538-EB9E-42F3-ADFE-9B461D9A58D7}" type="doc">
      <dgm:prSet loTypeId="urn:microsoft.com/office/officeart/2005/8/layout/radial6" loCatId="cycle" qsTypeId="urn:microsoft.com/office/officeart/2005/8/quickstyle/3d3" qsCatId="3D" csTypeId="urn:microsoft.com/office/officeart/2005/8/colors/accent6_2" csCatId="accent6" phldr="1"/>
      <dgm:spPr/>
      <dgm:t>
        <a:bodyPr/>
        <a:lstStyle/>
        <a:p>
          <a:endParaRPr lang="en-GB"/>
        </a:p>
      </dgm:t>
    </dgm:pt>
    <dgm:pt modelId="{02A01B3D-5EEC-44A3-84A7-709734C5809A}">
      <dgm:prSet phldrT="[Text]" custT="1"/>
      <dgm:spPr/>
      <dgm:t>
        <a:bodyPr/>
        <a:lstStyle/>
        <a:p>
          <a:r>
            <a:rPr lang="en-GB" sz="1800" b="1" dirty="0">
              <a:solidFill>
                <a:schemeClr val="tx1"/>
              </a:solidFill>
            </a:rPr>
            <a:t>Understanding the  nature of environmental health</a:t>
          </a:r>
        </a:p>
      </dgm:t>
    </dgm:pt>
    <dgm:pt modelId="{D5660A39-550A-42B9-9C4A-26E92E21A3D1}" type="parTrans" cxnId="{21529E67-E3DF-4F24-B678-03066E68E00D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3CCC1B75-D669-4509-8BD8-35B3126A9526}" type="sibTrans" cxnId="{21529E67-E3DF-4F24-B678-03066E68E00D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7226C3DF-FCF0-4345-84E6-7B37FEFB60AE}">
      <dgm:prSet phldrT="[Text]" custT="1"/>
      <dgm:spPr/>
      <dgm:t>
        <a:bodyPr/>
        <a:lstStyle/>
        <a:p>
          <a:r>
            <a:rPr lang="en-GB" sz="1800" dirty="0" smtClean="0">
              <a:solidFill>
                <a:schemeClr val="tx1"/>
              </a:solidFill>
            </a:rPr>
            <a:t>Problem </a:t>
          </a:r>
          <a:r>
            <a:rPr lang="en-GB" sz="1800" dirty="0">
              <a:solidFill>
                <a:schemeClr val="tx1"/>
              </a:solidFill>
            </a:rPr>
            <a:t>solving</a:t>
          </a:r>
        </a:p>
      </dgm:t>
    </dgm:pt>
    <dgm:pt modelId="{5E2D0493-0C9C-4A8C-BB3D-C65B70C294B7}" type="parTrans" cxnId="{EFDE777B-260B-4856-8186-6DA8986774B9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2D86C197-E964-4E4B-88CC-2F4CD182B778}" type="sibTrans" cxnId="{EFDE777B-260B-4856-8186-6DA8986774B9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0B275254-95EE-4A40-BA67-3CAA24F9AAF1}">
      <dgm:prSet phldrT="[Text]" custT="1"/>
      <dgm:spPr/>
      <dgm:t>
        <a:bodyPr/>
        <a:lstStyle/>
        <a:p>
          <a:r>
            <a:rPr lang="en-GB" sz="1800" dirty="0" smtClean="0">
              <a:solidFill>
                <a:schemeClr val="tx1"/>
              </a:solidFill>
            </a:rPr>
            <a:t>Priority</a:t>
          </a:r>
          <a:endParaRPr lang="en-GB" sz="1800" dirty="0">
            <a:solidFill>
              <a:schemeClr val="tx1"/>
            </a:solidFill>
          </a:endParaRPr>
        </a:p>
      </dgm:t>
    </dgm:pt>
    <dgm:pt modelId="{F0BEFEC5-6F4A-4268-B1C4-2797A3CE2706}" type="parTrans" cxnId="{1ADF944E-DB91-4106-A76A-C163BB917841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591066BC-C329-4D79-A43E-5CB6759677EE}" type="sibTrans" cxnId="{1ADF944E-DB91-4106-A76A-C163BB917841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8930BF97-3E49-4846-B923-8A5C9A509FD2}">
      <dgm:prSet phldrT="[Text]" custT="1"/>
      <dgm:spPr/>
      <dgm:t>
        <a:bodyPr/>
        <a:lstStyle/>
        <a:p>
          <a:r>
            <a:rPr lang="en-GB" sz="1800">
              <a:solidFill>
                <a:schemeClr val="tx1"/>
              </a:solidFill>
            </a:rPr>
            <a:t>Breadth</a:t>
          </a:r>
        </a:p>
      </dgm:t>
    </dgm:pt>
    <dgm:pt modelId="{B6C1F24A-95CE-4551-97FC-8D4ED85D66D6}" type="parTrans" cxnId="{124ACDF3-0D91-45B5-A71A-DD1478CDD8AF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3970CE33-D16D-4E35-BD6E-0570DAE58F5B}" type="sibTrans" cxnId="{124ACDF3-0D91-45B5-A71A-DD1478CDD8AF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5EF2905A-A6C3-4F34-A3BF-5BCB7BC420E0}">
      <dgm:prSet phldrT="[Text]" custT="1"/>
      <dgm:spPr/>
      <dgm:t>
        <a:bodyPr/>
        <a:lstStyle/>
        <a:p>
          <a:r>
            <a:rPr lang="en-GB" sz="1800" dirty="0" smtClean="0">
              <a:solidFill>
                <a:schemeClr val="tx1"/>
              </a:solidFill>
            </a:rPr>
            <a:t>Knowledge </a:t>
          </a:r>
          <a:r>
            <a:rPr lang="en-GB" sz="1800" dirty="0">
              <a:solidFill>
                <a:schemeClr val="tx1"/>
              </a:solidFill>
            </a:rPr>
            <a:t>of environmental health</a:t>
          </a:r>
        </a:p>
      </dgm:t>
    </dgm:pt>
    <dgm:pt modelId="{03957324-38B4-4AD8-8622-63BC5BD8483F}" type="parTrans" cxnId="{523FAA21-9DAF-4F5E-B8E7-C031E813290D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E2E74157-C1B1-44A7-85D5-2358BE99F7E5}" type="sibTrans" cxnId="{523FAA21-9DAF-4F5E-B8E7-C031E813290D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8DAC9666-6CF5-4CE5-804A-9C0C152E72A5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Improving public health</a:t>
          </a:r>
        </a:p>
      </dgm:t>
    </dgm:pt>
    <dgm:pt modelId="{277B7F01-AA2F-4EED-9C18-B4DAE3493FD3}" type="parTrans" cxnId="{9B3B2612-1A7C-4104-ACAE-85A285992612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AA98E4F1-F504-46A5-8966-A59873020388}" type="sibTrans" cxnId="{9B3B2612-1A7C-4104-ACAE-85A285992612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8A2C1A36-FFE7-4B6A-A8E6-CA7624070BFD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Statutory</a:t>
          </a:r>
        </a:p>
      </dgm:t>
    </dgm:pt>
    <dgm:pt modelId="{438541CC-EAD3-444C-BBE3-13D5443923C1}" type="parTrans" cxnId="{B0C4836E-661F-4E13-AEB2-FC034BEB2AA5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92B35223-1B05-430A-B125-5ACE421FA1E3}" type="sibTrans" cxnId="{B0C4836E-661F-4E13-AEB2-FC034BEB2AA5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7153FA3A-9E17-4C6E-84EB-BC2E24375860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Regulatory</a:t>
          </a:r>
        </a:p>
      </dgm:t>
    </dgm:pt>
    <dgm:pt modelId="{5C0AC021-34FF-4ED5-BE7D-F45B3970C74C}" type="parTrans" cxnId="{60FF2E11-49C0-4BAB-AF91-8284DB55019B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4311D62A-E138-49A9-81AA-1281302B2E35}" type="sibTrans" cxnId="{60FF2E11-49C0-4BAB-AF91-8284DB55019B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BD95B9CA-F155-4C1B-9C2C-1DAF75E79DEA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Emerging service demands</a:t>
          </a:r>
        </a:p>
      </dgm:t>
    </dgm:pt>
    <dgm:pt modelId="{459DCCFA-5C47-4412-9B18-DD6EA04FEBA3}" type="parTrans" cxnId="{CFCE7E61-8941-418D-B959-A54A86BA56DB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3B4AC805-DAED-479E-9AA9-75EEC62740FA}" type="sibTrans" cxnId="{CFCE7E61-8941-418D-B959-A54A86BA56DB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1534D770-C369-4AC3-A9D6-F0FE608F01F7}">
      <dgm:prSet phldrT="[Text]" custT="1"/>
      <dgm:spPr/>
      <dgm:t>
        <a:bodyPr/>
        <a:lstStyle/>
        <a:p>
          <a:r>
            <a:rPr lang="en-GB" sz="1800" dirty="0" smtClean="0">
              <a:solidFill>
                <a:schemeClr val="tx1"/>
              </a:solidFill>
            </a:rPr>
            <a:t>Awareness</a:t>
          </a:r>
          <a:endParaRPr lang="en-GB" sz="1800" dirty="0">
            <a:solidFill>
              <a:schemeClr val="tx1"/>
            </a:solidFill>
          </a:endParaRPr>
        </a:p>
      </dgm:t>
    </dgm:pt>
    <dgm:pt modelId="{C1079FF2-5B6F-4139-8195-4F256D73C687}" type="parTrans" cxnId="{6DC51B87-B32F-4CFA-ABEC-5654513F197E}">
      <dgm:prSet/>
      <dgm:spPr/>
      <dgm:t>
        <a:bodyPr/>
        <a:lstStyle/>
        <a:p>
          <a:endParaRPr lang="en-GB"/>
        </a:p>
      </dgm:t>
    </dgm:pt>
    <dgm:pt modelId="{E4A4AEEF-873E-47F1-9C6C-FD5DBEC3CB8A}" type="sibTrans" cxnId="{6DC51B87-B32F-4CFA-ABEC-5654513F197E}">
      <dgm:prSet/>
      <dgm:spPr/>
      <dgm:t>
        <a:bodyPr/>
        <a:lstStyle/>
        <a:p>
          <a:endParaRPr lang="en-GB"/>
        </a:p>
      </dgm:t>
    </dgm:pt>
    <dgm:pt modelId="{DC5D10F7-4EE8-4BC9-808E-F2B364A53142}" type="pres">
      <dgm:prSet presAssocID="{6A2BC538-EB9E-42F3-ADFE-9B461D9A58D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95F0DA1-BC1E-45FA-BEA4-12510D17CA58}" type="pres">
      <dgm:prSet presAssocID="{02A01B3D-5EEC-44A3-84A7-709734C5809A}" presName="centerShape" presStyleLbl="node0" presStyleIdx="0" presStyleCnt="1" custScaleX="182622" custScaleY="126362"/>
      <dgm:spPr/>
      <dgm:t>
        <a:bodyPr/>
        <a:lstStyle/>
        <a:p>
          <a:endParaRPr lang="en-GB"/>
        </a:p>
      </dgm:t>
    </dgm:pt>
    <dgm:pt modelId="{2659DE23-473D-4E7D-A8ED-1268C46EE830}" type="pres">
      <dgm:prSet presAssocID="{7226C3DF-FCF0-4345-84E6-7B37FEFB60AE}" presName="node" presStyleLbl="node1" presStyleIdx="0" presStyleCnt="9" custScaleX="16305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4F5E8CE-6B00-4B4A-9DCE-C070578D0518}" type="pres">
      <dgm:prSet presAssocID="{7226C3DF-FCF0-4345-84E6-7B37FEFB60AE}" presName="dummy" presStyleCnt="0"/>
      <dgm:spPr/>
    </dgm:pt>
    <dgm:pt modelId="{B9A2364F-0A9D-4A97-9E75-2EDC8B7F1FCD}" type="pres">
      <dgm:prSet presAssocID="{2D86C197-E964-4E4B-88CC-2F4CD182B778}" presName="sibTrans" presStyleLbl="sibTrans2D1" presStyleIdx="0" presStyleCnt="9"/>
      <dgm:spPr/>
      <dgm:t>
        <a:bodyPr/>
        <a:lstStyle/>
        <a:p>
          <a:endParaRPr lang="en-GB"/>
        </a:p>
      </dgm:t>
    </dgm:pt>
    <dgm:pt modelId="{E2B7A320-04CE-4A73-945A-91DB037C4D85}" type="pres">
      <dgm:prSet presAssocID="{0B275254-95EE-4A40-BA67-3CAA24F9AAF1}" presName="node" presStyleLbl="node1" presStyleIdx="1" presStyleCnt="9" custScaleX="165102" custRadScaleRad="105950" custRadScaleInc="528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61F1A9-8BFE-4569-91F3-662C7C79A9B1}" type="pres">
      <dgm:prSet presAssocID="{0B275254-95EE-4A40-BA67-3CAA24F9AAF1}" presName="dummy" presStyleCnt="0"/>
      <dgm:spPr/>
    </dgm:pt>
    <dgm:pt modelId="{21A6E2A7-6587-48AD-A84B-C3E6827F06D7}" type="pres">
      <dgm:prSet presAssocID="{591066BC-C329-4D79-A43E-5CB6759677EE}" presName="sibTrans" presStyleLbl="sibTrans2D1" presStyleIdx="1" presStyleCnt="9"/>
      <dgm:spPr/>
      <dgm:t>
        <a:bodyPr/>
        <a:lstStyle/>
        <a:p>
          <a:endParaRPr lang="en-GB"/>
        </a:p>
      </dgm:t>
    </dgm:pt>
    <dgm:pt modelId="{17C6163A-15C9-4808-8D93-780057DE14B6}" type="pres">
      <dgm:prSet presAssocID="{1534D770-C369-4AC3-A9D6-F0FE608F01F7}" presName="node" presStyleLbl="node1" presStyleIdx="2" presStyleCnt="9" custScaleX="20868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948AB8-D8F7-4832-9968-F519CB47FD0C}" type="pres">
      <dgm:prSet presAssocID="{1534D770-C369-4AC3-A9D6-F0FE608F01F7}" presName="dummy" presStyleCnt="0"/>
      <dgm:spPr/>
    </dgm:pt>
    <dgm:pt modelId="{7B8C1EF8-0F76-41E4-927F-B223DABCE6DE}" type="pres">
      <dgm:prSet presAssocID="{E4A4AEEF-873E-47F1-9C6C-FD5DBEC3CB8A}" presName="sibTrans" presStyleLbl="sibTrans2D1" presStyleIdx="2" presStyleCnt="9"/>
      <dgm:spPr/>
      <dgm:t>
        <a:bodyPr/>
        <a:lstStyle/>
        <a:p>
          <a:endParaRPr lang="en-GB"/>
        </a:p>
      </dgm:t>
    </dgm:pt>
    <dgm:pt modelId="{4BCA0FD8-1EBF-4CFB-AB5F-F310E05110AA}" type="pres">
      <dgm:prSet presAssocID="{8930BF97-3E49-4846-B923-8A5C9A509FD2}" presName="node" presStyleLbl="node1" presStyleIdx="3" presStyleCnt="9" custScaleX="14303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2B5098-5C41-457E-88D7-A3133001562B}" type="pres">
      <dgm:prSet presAssocID="{8930BF97-3E49-4846-B923-8A5C9A509FD2}" presName="dummy" presStyleCnt="0"/>
      <dgm:spPr/>
    </dgm:pt>
    <dgm:pt modelId="{289EAF9E-5553-4943-83B2-0D20775B8B6A}" type="pres">
      <dgm:prSet presAssocID="{3970CE33-D16D-4E35-BD6E-0570DAE58F5B}" presName="sibTrans" presStyleLbl="sibTrans2D1" presStyleIdx="3" presStyleCnt="9"/>
      <dgm:spPr/>
      <dgm:t>
        <a:bodyPr/>
        <a:lstStyle/>
        <a:p>
          <a:endParaRPr lang="en-GB"/>
        </a:p>
      </dgm:t>
    </dgm:pt>
    <dgm:pt modelId="{E0BB4E5B-F561-4F15-8BAE-941525682CA8}" type="pres">
      <dgm:prSet presAssocID="{5EF2905A-A6C3-4F34-A3BF-5BCB7BC420E0}" presName="node" presStyleLbl="node1" presStyleIdx="4" presStyleCnt="9" custScaleX="250756" custScaleY="118037" custRadScaleRad="100032" custRadScaleInc="483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7DF9249-0B1B-4E2B-BA03-570578641D69}" type="pres">
      <dgm:prSet presAssocID="{5EF2905A-A6C3-4F34-A3BF-5BCB7BC420E0}" presName="dummy" presStyleCnt="0"/>
      <dgm:spPr/>
    </dgm:pt>
    <dgm:pt modelId="{6A24EDB4-B9D2-4C5A-8ED7-8673DB244CC5}" type="pres">
      <dgm:prSet presAssocID="{E2E74157-C1B1-44A7-85D5-2358BE99F7E5}" presName="sibTrans" presStyleLbl="sibTrans2D1" presStyleIdx="4" presStyleCnt="9"/>
      <dgm:spPr/>
      <dgm:t>
        <a:bodyPr/>
        <a:lstStyle/>
        <a:p>
          <a:endParaRPr lang="en-GB"/>
        </a:p>
      </dgm:t>
    </dgm:pt>
    <dgm:pt modelId="{50624BB2-1368-4300-8946-6EE85B8857F2}" type="pres">
      <dgm:prSet presAssocID="{8DAC9666-6CF5-4CE5-804A-9C0C152E72A5}" presName="node" presStyleLbl="node1" presStyleIdx="5" presStyleCnt="9" custScaleX="184514" custRadScaleRad="102131" custRadScaleInc="14583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B12E309-A0FA-4DCC-B1DC-8B6304B99F59}" type="pres">
      <dgm:prSet presAssocID="{8DAC9666-6CF5-4CE5-804A-9C0C152E72A5}" presName="dummy" presStyleCnt="0"/>
      <dgm:spPr/>
    </dgm:pt>
    <dgm:pt modelId="{49795797-F441-4562-B85F-4C15CCB6B15E}" type="pres">
      <dgm:prSet presAssocID="{AA98E4F1-F504-46A5-8966-A59873020388}" presName="sibTrans" presStyleLbl="sibTrans2D1" presStyleIdx="5" presStyleCnt="9"/>
      <dgm:spPr/>
      <dgm:t>
        <a:bodyPr/>
        <a:lstStyle/>
        <a:p>
          <a:endParaRPr lang="en-GB"/>
        </a:p>
      </dgm:t>
    </dgm:pt>
    <dgm:pt modelId="{979DD164-2AC7-4B18-ACAB-A23014377AA8}" type="pres">
      <dgm:prSet presAssocID="{8A2C1A36-FFE7-4B6A-A8E6-CA7624070BFD}" presName="node" presStyleLbl="node1" presStyleIdx="6" presStyleCnt="9" custScaleX="171383" custRadScaleRad="105977" custRadScaleInc="10261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9EA1C92-4B08-4BAB-BD8F-15E0BA78C71B}" type="pres">
      <dgm:prSet presAssocID="{8A2C1A36-FFE7-4B6A-A8E6-CA7624070BFD}" presName="dummy" presStyleCnt="0"/>
      <dgm:spPr/>
    </dgm:pt>
    <dgm:pt modelId="{1D2B488B-5690-4D12-90F1-921A3B799B8C}" type="pres">
      <dgm:prSet presAssocID="{92B35223-1B05-430A-B125-5ACE421FA1E3}" presName="sibTrans" presStyleLbl="sibTrans2D1" presStyleIdx="6" presStyleCnt="9"/>
      <dgm:spPr/>
      <dgm:t>
        <a:bodyPr/>
        <a:lstStyle/>
        <a:p>
          <a:endParaRPr lang="en-GB"/>
        </a:p>
      </dgm:t>
    </dgm:pt>
    <dgm:pt modelId="{7CB992E4-5D77-4DC9-9D03-1393399E8FC6}" type="pres">
      <dgm:prSet presAssocID="{7153FA3A-9E17-4C6E-84EB-BC2E24375860}" presName="node" presStyleLbl="node1" presStyleIdx="7" presStyleCnt="9" custScaleX="19901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544356-D9D6-4013-BDB2-F3C141FC95F9}" type="pres">
      <dgm:prSet presAssocID="{7153FA3A-9E17-4C6E-84EB-BC2E24375860}" presName="dummy" presStyleCnt="0"/>
      <dgm:spPr/>
    </dgm:pt>
    <dgm:pt modelId="{864034A0-BA57-4FD0-86E8-85F29A776686}" type="pres">
      <dgm:prSet presAssocID="{4311D62A-E138-49A9-81AA-1281302B2E35}" presName="sibTrans" presStyleLbl="sibTrans2D1" presStyleIdx="7" presStyleCnt="9"/>
      <dgm:spPr/>
      <dgm:t>
        <a:bodyPr/>
        <a:lstStyle/>
        <a:p>
          <a:endParaRPr lang="en-GB"/>
        </a:p>
      </dgm:t>
    </dgm:pt>
    <dgm:pt modelId="{933DDFC6-C7FA-4A52-A3A3-29A925B64AC5}" type="pres">
      <dgm:prSet presAssocID="{BD95B9CA-F155-4C1B-9C2C-1DAF75E79DEA}" presName="node" presStyleLbl="node1" presStyleIdx="8" presStyleCnt="9" custScaleX="172839" custScaleY="117504" custRadScaleRad="104066" custRadScaleInc="-455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5CDB0FE-FE1F-443A-A93E-C140092FC8D5}" type="pres">
      <dgm:prSet presAssocID="{BD95B9CA-F155-4C1B-9C2C-1DAF75E79DEA}" presName="dummy" presStyleCnt="0"/>
      <dgm:spPr/>
    </dgm:pt>
    <dgm:pt modelId="{AE4AF087-16BE-4124-8230-C8E49F0D4A04}" type="pres">
      <dgm:prSet presAssocID="{3B4AC805-DAED-479E-9AA9-75EEC62740FA}" presName="sibTrans" presStyleLbl="sibTrans2D1" presStyleIdx="8" presStyleCnt="9"/>
      <dgm:spPr/>
      <dgm:t>
        <a:bodyPr/>
        <a:lstStyle/>
        <a:p>
          <a:endParaRPr lang="en-GB"/>
        </a:p>
      </dgm:t>
    </dgm:pt>
  </dgm:ptLst>
  <dgm:cxnLst>
    <dgm:cxn modelId="{747A80FF-95DC-4CDD-9F80-AA9AC964337B}" type="presOf" srcId="{591066BC-C329-4D79-A43E-5CB6759677EE}" destId="{21A6E2A7-6587-48AD-A84B-C3E6827F06D7}" srcOrd="0" destOrd="0" presId="urn:microsoft.com/office/officeart/2005/8/layout/radial6"/>
    <dgm:cxn modelId="{523FAA21-9DAF-4F5E-B8E7-C031E813290D}" srcId="{02A01B3D-5EEC-44A3-84A7-709734C5809A}" destId="{5EF2905A-A6C3-4F34-A3BF-5BCB7BC420E0}" srcOrd="4" destOrd="0" parTransId="{03957324-38B4-4AD8-8622-63BC5BD8483F}" sibTransId="{E2E74157-C1B1-44A7-85D5-2358BE99F7E5}"/>
    <dgm:cxn modelId="{ACE8E62B-3AB4-4F6A-B03E-5BF95ED76492}" type="presOf" srcId="{E2E74157-C1B1-44A7-85D5-2358BE99F7E5}" destId="{6A24EDB4-B9D2-4C5A-8ED7-8673DB244CC5}" srcOrd="0" destOrd="0" presId="urn:microsoft.com/office/officeart/2005/8/layout/radial6"/>
    <dgm:cxn modelId="{60FF2E11-49C0-4BAB-AF91-8284DB55019B}" srcId="{02A01B3D-5EEC-44A3-84A7-709734C5809A}" destId="{7153FA3A-9E17-4C6E-84EB-BC2E24375860}" srcOrd="7" destOrd="0" parTransId="{5C0AC021-34FF-4ED5-BE7D-F45B3970C74C}" sibTransId="{4311D62A-E138-49A9-81AA-1281302B2E35}"/>
    <dgm:cxn modelId="{9B3B2612-1A7C-4104-ACAE-85A285992612}" srcId="{02A01B3D-5EEC-44A3-84A7-709734C5809A}" destId="{8DAC9666-6CF5-4CE5-804A-9C0C152E72A5}" srcOrd="5" destOrd="0" parTransId="{277B7F01-AA2F-4EED-9C18-B4DAE3493FD3}" sibTransId="{AA98E4F1-F504-46A5-8966-A59873020388}"/>
    <dgm:cxn modelId="{345AD786-8EC4-4BC8-BF5D-7BE2316CA404}" type="presOf" srcId="{8A2C1A36-FFE7-4B6A-A8E6-CA7624070BFD}" destId="{979DD164-2AC7-4B18-ACAB-A23014377AA8}" srcOrd="0" destOrd="0" presId="urn:microsoft.com/office/officeart/2005/8/layout/radial6"/>
    <dgm:cxn modelId="{B5289647-2446-4C3F-BBA9-38FE501AD717}" type="presOf" srcId="{0B275254-95EE-4A40-BA67-3CAA24F9AAF1}" destId="{E2B7A320-04CE-4A73-945A-91DB037C4D85}" srcOrd="0" destOrd="0" presId="urn:microsoft.com/office/officeart/2005/8/layout/radial6"/>
    <dgm:cxn modelId="{1ADF944E-DB91-4106-A76A-C163BB917841}" srcId="{02A01B3D-5EEC-44A3-84A7-709734C5809A}" destId="{0B275254-95EE-4A40-BA67-3CAA24F9AAF1}" srcOrd="1" destOrd="0" parTransId="{F0BEFEC5-6F4A-4268-B1C4-2797A3CE2706}" sibTransId="{591066BC-C329-4D79-A43E-5CB6759677EE}"/>
    <dgm:cxn modelId="{124ACDF3-0D91-45B5-A71A-DD1478CDD8AF}" srcId="{02A01B3D-5EEC-44A3-84A7-709734C5809A}" destId="{8930BF97-3E49-4846-B923-8A5C9A509FD2}" srcOrd="3" destOrd="0" parTransId="{B6C1F24A-95CE-4551-97FC-8D4ED85D66D6}" sibTransId="{3970CE33-D16D-4E35-BD6E-0570DAE58F5B}"/>
    <dgm:cxn modelId="{EFDE777B-260B-4856-8186-6DA8986774B9}" srcId="{02A01B3D-5EEC-44A3-84A7-709734C5809A}" destId="{7226C3DF-FCF0-4345-84E6-7B37FEFB60AE}" srcOrd="0" destOrd="0" parTransId="{5E2D0493-0C9C-4A8C-BB3D-C65B70C294B7}" sibTransId="{2D86C197-E964-4E4B-88CC-2F4CD182B778}"/>
    <dgm:cxn modelId="{CFCE7E61-8941-418D-B959-A54A86BA56DB}" srcId="{02A01B3D-5EEC-44A3-84A7-709734C5809A}" destId="{BD95B9CA-F155-4C1B-9C2C-1DAF75E79DEA}" srcOrd="8" destOrd="0" parTransId="{459DCCFA-5C47-4412-9B18-DD6EA04FEBA3}" sibTransId="{3B4AC805-DAED-479E-9AA9-75EEC62740FA}"/>
    <dgm:cxn modelId="{6D3E72CA-393B-4A4C-8DF0-528B3F6E9EF0}" type="presOf" srcId="{6A2BC538-EB9E-42F3-ADFE-9B461D9A58D7}" destId="{DC5D10F7-4EE8-4BC9-808E-F2B364A53142}" srcOrd="0" destOrd="0" presId="urn:microsoft.com/office/officeart/2005/8/layout/radial6"/>
    <dgm:cxn modelId="{282321AC-C0D1-464C-B970-DED0CFA81DAF}" type="presOf" srcId="{3970CE33-D16D-4E35-BD6E-0570DAE58F5B}" destId="{289EAF9E-5553-4943-83B2-0D20775B8B6A}" srcOrd="0" destOrd="0" presId="urn:microsoft.com/office/officeart/2005/8/layout/radial6"/>
    <dgm:cxn modelId="{21529E67-E3DF-4F24-B678-03066E68E00D}" srcId="{6A2BC538-EB9E-42F3-ADFE-9B461D9A58D7}" destId="{02A01B3D-5EEC-44A3-84A7-709734C5809A}" srcOrd="0" destOrd="0" parTransId="{D5660A39-550A-42B9-9C4A-26E92E21A3D1}" sibTransId="{3CCC1B75-D669-4509-8BD8-35B3126A9526}"/>
    <dgm:cxn modelId="{49B301C7-E39F-458C-A813-82A3D51AD006}" type="presOf" srcId="{7226C3DF-FCF0-4345-84E6-7B37FEFB60AE}" destId="{2659DE23-473D-4E7D-A8ED-1268C46EE830}" srcOrd="0" destOrd="0" presId="urn:microsoft.com/office/officeart/2005/8/layout/radial6"/>
    <dgm:cxn modelId="{6DC51B87-B32F-4CFA-ABEC-5654513F197E}" srcId="{02A01B3D-5EEC-44A3-84A7-709734C5809A}" destId="{1534D770-C369-4AC3-A9D6-F0FE608F01F7}" srcOrd="2" destOrd="0" parTransId="{C1079FF2-5B6F-4139-8195-4F256D73C687}" sibTransId="{E4A4AEEF-873E-47F1-9C6C-FD5DBEC3CB8A}"/>
    <dgm:cxn modelId="{F400F6A6-0808-4A5A-AB28-DE2C2C006967}" type="presOf" srcId="{8930BF97-3E49-4846-B923-8A5C9A509FD2}" destId="{4BCA0FD8-1EBF-4CFB-AB5F-F310E05110AA}" srcOrd="0" destOrd="0" presId="urn:microsoft.com/office/officeart/2005/8/layout/radial6"/>
    <dgm:cxn modelId="{7501759A-A89E-49F5-9882-BFCA670A0327}" type="presOf" srcId="{E4A4AEEF-873E-47F1-9C6C-FD5DBEC3CB8A}" destId="{7B8C1EF8-0F76-41E4-927F-B223DABCE6DE}" srcOrd="0" destOrd="0" presId="urn:microsoft.com/office/officeart/2005/8/layout/radial6"/>
    <dgm:cxn modelId="{03308030-0D83-40BB-B5A1-521883875A7D}" type="presOf" srcId="{2D86C197-E964-4E4B-88CC-2F4CD182B778}" destId="{B9A2364F-0A9D-4A97-9E75-2EDC8B7F1FCD}" srcOrd="0" destOrd="0" presId="urn:microsoft.com/office/officeart/2005/8/layout/radial6"/>
    <dgm:cxn modelId="{8DE4BB2C-03E5-451A-B73C-D317FCB6FD1D}" type="presOf" srcId="{1534D770-C369-4AC3-A9D6-F0FE608F01F7}" destId="{17C6163A-15C9-4808-8D93-780057DE14B6}" srcOrd="0" destOrd="0" presId="urn:microsoft.com/office/officeart/2005/8/layout/radial6"/>
    <dgm:cxn modelId="{BE4A7831-8EC3-4CB8-A794-07C303C8E326}" type="presOf" srcId="{3B4AC805-DAED-479E-9AA9-75EEC62740FA}" destId="{AE4AF087-16BE-4124-8230-C8E49F0D4A04}" srcOrd="0" destOrd="0" presId="urn:microsoft.com/office/officeart/2005/8/layout/radial6"/>
    <dgm:cxn modelId="{988C4EAA-7225-42A5-8FBE-B87E94D5DB73}" type="presOf" srcId="{7153FA3A-9E17-4C6E-84EB-BC2E24375860}" destId="{7CB992E4-5D77-4DC9-9D03-1393399E8FC6}" srcOrd="0" destOrd="0" presId="urn:microsoft.com/office/officeart/2005/8/layout/radial6"/>
    <dgm:cxn modelId="{1E017C93-C506-4A8D-9907-C687565018DB}" type="presOf" srcId="{4311D62A-E138-49A9-81AA-1281302B2E35}" destId="{864034A0-BA57-4FD0-86E8-85F29A776686}" srcOrd="0" destOrd="0" presId="urn:microsoft.com/office/officeart/2005/8/layout/radial6"/>
    <dgm:cxn modelId="{330E3E8C-F545-4B38-AD10-5FBB5843FD4A}" type="presOf" srcId="{5EF2905A-A6C3-4F34-A3BF-5BCB7BC420E0}" destId="{E0BB4E5B-F561-4F15-8BAE-941525682CA8}" srcOrd="0" destOrd="0" presId="urn:microsoft.com/office/officeart/2005/8/layout/radial6"/>
    <dgm:cxn modelId="{253051B2-DFD8-4CF4-9B29-A0DD27C27346}" type="presOf" srcId="{BD95B9CA-F155-4C1B-9C2C-1DAF75E79DEA}" destId="{933DDFC6-C7FA-4A52-A3A3-29A925B64AC5}" srcOrd="0" destOrd="0" presId="urn:microsoft.com/office/officeart/2005/8/layout/radial6"/>
    <dgm:cxn modelId="{C6379717-36A1-4E82-A764-EB13F799657D}" type="presOf" srcId="{8DAC9666-6CF5-4CE5-804A-9C0C152E72A5}" destId="{50624BB2-1368-4300-8946-6EE85B8857F2}" srcOrd="0" destOrd="0" presId="urn:microsoft.com/office/officeart/2005/8/layout/radial6"/>
    <dgm:cxn modelId="{18971819-7306-401E-87D4-7DFA5C2CACF4}" type="presOf" srcId="{02A01B3D-5EEC-44A3-84A7-709734C5809A}" destId="{695F0DA1-BC1E-45FA-BEA4-12510D17CA58}" srcOrd="0" destOrd="0" presId="urn:microsoft.com/office/officeart/2005/8/layout/radial6"/>
    <dgm:cxn modelId="{34EDDB7C-8DF9-4523-AD51-6E047786C77D}" type="presOf" srcId="{AA98E4F1-F504-46A5-8966-A59873020388}" destId="{49795797-F441-4562-B85F-4C15CCB6B15E}" srcOrd="0" destOrd="0" presId="urn:microsoft.com/office/officeart/2005/8/layout/radial6"/>
    <dgm:cxn modelId="{B0C4836E-661F-4E13-AEB2-FC034BEB2AA5}" srcId="{02A01B3D-5EEC-44A3-84A7-709734C5809A}" destId="{8A2C1A36-FFE7-4B6A-A8E6-CA7624070BFD}" srcOrd="6" destOrd="0" parTransId="{438541CC-EAD3-444C-BBE3-13D5443923C1}" sibTransId="{92B35223-1B05-430A-B125-5ACE421FA1E3}"/>
    <dgm:cxn modelId="{52BEE9C9-F131-4E5A-98F4-D5BA60749DD3}" type="presOf" srcId="{92B35223-1B05-430A-B125-5ACE421FA1E3}" destId="{1D2B488B-5690-4D12-90F1-921A3B799B8C}" srcOrd="0" destOrd="0" presId="urn:microsoft.com/office/officeart/2005/8/layout/radial6"/>
    <dgm:cxn modelId="{6BE43339-3527-44F0-9C91-DE88099EC937}" type="presParOf" srcId="{DC5D10F7-4EE8-4BC9-808E-F2B364A53142}" destId="{695F0DA1-BC1E-45FA-BEA4-12510D17CA58}" srcOrd="0" destOrd="0" presId="urn:microsoft.com/office/officeart/2005/8/layout/radial6"/>
    <dgm:cxn modelId="{CCFB2CE5-F31B-475E-9AC5-4DC1BD6C3B18}" type="presParOf" srcId="{DC5D10F7-4EE8-4BC9-808E-F2B364A53142}" destId="{2659DE23-473D-4E7D-A8ED-1268C46EE830}" srcOrd="1" destOrd="0" presId="urn:microsoft.com/office/officeart/2005/8/layout/radial6"/>
    <dgm:cxn modelId="{C313B336-572C-479E-A40B-423814C13263}" type="presParOf" srcId="{DC5D10F7-4EE8-4BC9-808E-F2B364A53142}" destId="{04F5E8CE-6B00-4B4A-9DCE-C070578D0518}" srcOrd="2" destOrd="0" presId="urn:microsoft.com/office/officeart/2005/8/layout/radial6"/>
    <dgm:cxn modelId="{D40B50AA-2398-4BAC-A35F-3310BE8D7779}" type="presParOf" srcId="{DC5D10F7-4EE8-4BC9-808E-F2B364A53142}" destId="{B9A2364F-0A9D-4A97-9E75-2EDC8B7F1FCD}" srcOrd="3" destOrd="0" presId="urn:microsoft.com/office/officeart/2005/8/layout/radial6"/>
    <dgm:cxn modelId="{D74B89BB-5CDE-4C78-A03E-D67F8BA410C4}" type="presParOf" srcId="{DC5D10F7-4EE8-4BC9-808E-F2B364A53142}" destId="{E2B7A320-04CE-4A73-945A-91DB037C4D85}" srcOrd="4" destOrd="0" presId="urn:microsoft.com/office/officeart/2005/8/layout/radial6"/>
    <dgm:cxn modelId="{4208C126-F74E-4C98-ADF5-4EDEB15011BD}" type="presParOf" srcId="{DC5D10F7-4EE8-4BC9-808E-F2B364A53142}" destId="{7161F1A9-8BFE-4569-91F3-662C7C79A9B1}" srcOrd="5" destOrd="0" presId="urn:microsoft.com/office/officeart/2005/8/layout/radial6"/>
    <dgm:cxn modelId="{6EBBAA08-3199-47ED-8FE4-99F35095B30A}" type="presParOf" srcId="{DC5D10F7-4EE8-4BC9-808E-F2B364A53142}" destId="{21A6E2A7-6587-48AD-A84B-C3E6827F06D7}" srcOrd="6" destOrd="0" presId="urn:microsoft.com/office/officeart/2005/8/layout/radial6"/>
    <dgm:cxn modelId="{8F5C2105-1D85-47AD-8DB2-01E6B1897E90}" type="presParOf" srcId="{DC5D10F7-4EE8-4BC9-808E-F2B364A53142}" destId="{17C6163A-15C9-4808-8D93-780057DE14B6}" srcOrd="7" destOrd="0" presId="urn:microsoft.com/office/officeart/2005/8/layout/radial6"/>
    <dgm:cxn modelId="{18856C34-C482-4B68-9522-9CBEE87330D4}" type="presParOf" srcId="{DC5D10F7-4EE8-4BC9-808E-F2B364A53142}" destId="{EB948AB8-D8F7-4832-9968-F519CB47FD0C}" srcOrd="8" destOrd="0" presId="urn:microsoft.com/office/officeart/2005/8/layout/radial6"/>
    <dgm:cxn modelId="{77E3DA76-C876-4434-85FF-20DC4B048478}" type="presParOf" srcId="{DC5D10F7-4EE8-4BC9-808E-F2B364A53142}" destId="{7B8C1EF8-0F76-41E4-927F-B223DABCE6DE}" srcOrd="9" destOrd="0" presId="urn:microsoft.com/office/officeart/2005/8/layout/radial6"/>
    <dgm:cxn modelId="{8D26EA73-A181-44E2-81B2-FC2AF3EF7BA7}" type="presParOf" srcId="{DC5D10F7-4EE8-4BC9-808E-F2B364A53142}" destId="{4BCA0FD8-1EBF-4CFB-AB5F-F310E05110AA}" srcOrd="10" destOrd="0" presId="urn:microsoft.com/office/officeart/2005/8/layout/radial6"/>
    <dgm:cxn modelId="{C86D1AE5-385D-45D6-BFEB-EB0228B348E0}" type="presParOf" srcId="{DC5D10F7-4EE8-4BC9-808E-F2B364A53142}" destId="{B82B5098-5C41-457E-88D7-A3133001562B}" srcOrd="11" destOrd="0" presId="urn:microsoft.com/office/officeart/2005/8/layout/radial6"/>
    <dgm:cxn modelId="{8F513866-267F-436D-8B39-DF6778875B3B}" type="presParOf" srcId="{DC5D10F7-4EE8-4BC9-808E-F2B364A53142}" destId="{289EAF9E-5553-4943-83B2-0D20775B8B6A}" srcOrd="12" destOrd="0" presId="urn:microsoft.com/office/officeart/2005/8/layout/radial6"/>
    <dgm:cxn modelId="{1BE5DA3A-CFFD-4DBD-8EDE-4EEACA56250D}" type="presParOf" srcId="{DC5D10F7-4EE8-4BC9-808E-F2B364A53142}" destId="{E0BB4E5B-F561-4F15-8BAE-941525682CA8}" srcOrd="13" destOrd="0" presId="urn:microsoft.com/office/officeart/2005/8/layout/radial6"/>
    <dgm:cxn modelId="{E24F32CE-C7F0-499D-9000-929FEA450B24}" type="presParOf" srcId="{DC5D10F7-4EE8-4BC9-808E-F2B364A53142}" destId="{67DF9249-0B1B-4E2B-BA03-570578641D69}" srcOrd="14" destOrd="0" presId="urn:microsoft.com/office/officeart/2005/8/layout/radial6"/>
    <dgm:cxn modelId="{4AA0030D-099B-466C-8EDC-EE4CA868D945}" type="presParOf" srcId="{DC5D10F7-4EE8-4BC9-808E-F2B364A53142}" destId="{6A24EDB4-B9D2-4C5A-8ED7-8673DB244CC5}" srcOrd="15" destOrd="0" presId="urn:microsoft.com/office/officeart/2005/8/layout/radial6"/>
    <dgm:cxn modelId="{C05ED24D-C09E-40BB-8023-31D42BE8C78F}" type="presParOf" srcId="{DC5D10F7-4EE8-4BC9-808E-F2B364A53142}" destId="{50624BB2-1368-4300-8946-6EE85B8857F2}" srcOrd="16" destOrd="0" presId="urn:microsoft.com/office/officeart/2005/8/layout/radial6"/>
    <dgm:cxn modelId="{01C1DC33-791D-4EC7-A3D1-93DFE691B245}" type="presParOf" srcId="{DC5D10F7-4EE8-4BC9-808E-F2B364A53142}" destId="{DB12E309-A0FA-4DCC-B1DC-8B6304B99F59}" srcOrd="17" destOrd="0" presId="urn:microsoft.com/office/officeart/2005/8/layout/radial6"/>
    <dgm:cxn modelId="{E8B3A65C-BD54-4D9A-BD82-CFE0772342B8}" type="presParOf" srcId="{DC5D10F7-4EE8-4BC9-808E-F2B364A53142}" destId="{49795797-F441-4562-B85F-4C15CCB6B15E}" srcOrd="18" destOrd="0" presId="urn:microsoft.com/office/officeart/2005/8/layout/radial6"/>
    <dgm:cxn modelId="{D153F149-1372-4CE8-A6F0-439F79B497B5}" type="presParOf" srcId="{DC5D10F7-4EE8-4BC9-808E-F2B364A53142}" destId="{979DD164-2AC7-4B18-ACAB-A23014377AA8}" srcOrd="19" destOrd="0" presId="urn:microsoft.com/office/officeart/2005/8/layout/radial6"/>
    <dgm:cxn modelId="{53C485E2-0EEC-4E96-BDFE-FA446C0CA9B4}" type="presParOf" srcId="{DC5D10F7-4EE8-4BC9-808E-F2B364A53142}" destId="{39EA1C92-4B08-4BAB-BD8F-15E0BA78C71B}" srcOrd="20" destOrd="0" presId="urn:microsoft.com/office/officeart/2005/8/layout/radial6"/>
    <dgm:cxn modelId="{50D9C730-2B3D-45EE-8787-8977A43DC690}" type="presParOf" srcId="{DC5D10F7-4EE8-4BC9-808E-F2B364A53142}" destId="{1D2B488B-5690-4D12-90F1-921A3B799B8C}" srcOrd="21" destOrd="0" presId="urn:microsoft.com/office/officeart/2005/8/layout/radial6"/>
    <dgm:cxn modelId="{3CC7C2B0-EC4D-4776-AEF5-D8A79E573F4B}" type="presParOf" srcId="{DC5D10F7-4EE8-4BC9-808E-F2B364A53142}" destId="{7CB992E4-5D77-4DC9-9D03-1393399E8FC6}" srcOrd="22" destOrd="0" presId="urn:microsoft.com/office/officeart/2005/8/layout/radial6"/>
    <dgm:cxn modelId="{55269429-0B85-489B-9D72-C73634540573}" type="presParOf" srcId="{DC5D10F7-4EE8-4BC9-808E-F2B364A53142}" destId="{D5544356-D9D6-4013-BDB2-F3C141FC95F9}" srcOrd="23" destOrd="0" presId="urn:microsoft.com/office/officeart/2005/8/layout/radial6"/>
    <dgm:cxn modelId="{52278EEF-FBEA-4970-83E0-077BEFBE99DB}" type="presParOf" srcId="{DC5D10F7-4EE8-4BC9-808E-F2B364A53142}" destId="{864034A0-BA57-4FD0-86E8-85F29A776686}" srcOrd="24" destOrd="0" presId="urn:microsoft.com/office/officeart/2005/8/layout/radial6"/>
    <dgm:cxn modelId="{FD046635-88BD-4888-BB5C-2BC3894BF6D5}" type="presParOf" srcId="{DC5D10F7-4EE8-4BC9-808E-F2B364A53142}" destId="{933DDFC6-C7FA-4A52-A3A3-29A925B64AC5}" srcOrd="25" destOrd="0" presId="urn:microsoft.com/office/officeart/2005/8/layout/radial6"/>
    <dgm:cxn modelId="{6FF16AB3-A9B2-48FD-8BC7-599F45A06C96}" type="presParOf" srcId="{DC5D10F7-4EE8-4BC9-808E-F2B364A53142}" destId="{95CDB0FE-FE1F-443A-A93E-C140092FC8D5}" srcOrd="26" destOrd="0" presId="urn:microsoft.com/office/officeart/2005/8/layout/radial6"/>
    <dgm:cxn modelId="{10B04D6C-12D0-45EE-8138-836EA993409F}" type="presParOf" srcId="{DC5D10F7-4EE8-4BC9-808E-F2B364A53142}" destId="{AE4AF087-16BE-4124-8230-C8E49F0D4A04}" srcOrd="27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F72E1-9A97-4D0B-83B2-B758D6308A9A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0B0D30-F64E-4604-B4FE-838D99B98AB3}">
      <dsp:nvSpPr>
        <dsp:cNvPr id="0" name=""/>
        <dsp:cNvSpPr/>
      </dsp:nvSpPr>
      <dsp:spPr>
        <a:xfrm>
          <a:off x="3616" y="1357788"/>
          <a:ext cx="1581224" cy="1810385"/>
        </a:xfrm>
        <a:prstGeom prst="roundRect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>
              <a:solidFill>
                <a:schemeClr val="accent1"/>
              </a:solidFill>
              <a:latin typeface="Calibri"/>
              <a:ea typeface="+mn-ea"/>
              <a:cs typeface="+mn-cs"/>
            </a:rPr>
            <a:t>Research question</a:t>
          </a:r>
        </a:p>
      </dsp:txBody>
      <dsp:txXfrm>
        <a:off x="80805" y="1434977"/>
        <a:ext cx="1426846" cy="1656007"/>
      </dsp:txXfrm>
    </dsp:sp>
    <dsp:sp modelId="{957E0CE6-D55E-40CC-AE05-479D3600EA39}">
      <dsp:nvSpPr>
        <dsp:cNvPr id="0" name=""/>
        <dsp:cNvSpPr/>
      </dsp:nvSpPr>
      <dsp:spPr>
        <a:xfrm>
          <a:off x="1663902" y="1357788"/>
          <a:ext cx="1581224" cy="1810385"/>
        </a:xfrm>
        <a:prstGeom prst="round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>
              <a:solidFill>
                <a:schemeClr val="accent1"/>
              </a:solidFill>
              <a:latin typeface="Calibri"/>
              <a:ea typeface="+mn-ea"/>
              <a:cs typeface="+mn-cs"/>
            </a:rPr>
            <a:t>Design data </a:t>
          </a:r>
          <a:r>
            <a:rPr lang="en-GB" sz="1300" b="1" kern="1200" dirty="0" smtClean="0">
              <a:solidFill>
                <a:schemeClr val="accent1"/>
              </a:solidFill>
              <a:latin typeface="Calibri"/>
              <a:ea typeface="+mn-ea"/>
              <a:cs typeface="+mn-cs"/>
            </a:rPr>
            <a:t>collection – open reflective interviews</a:t>
          </a:r>
          <a:endParaRPr lang="en-GB" sz="1300" b="1" kern="1200" dirty="0">
            <a:solidFill>
              <a:schemeClr val="accent1"/>
            </a:solidFill>
            <a:latin typeface="Calibri"/>
            <a:ea typeface="+mn-ea"/>
            <a:cs typeface="+mn-cs"/>
          </a:endParaRPr>
        </a:p>
      </dsp:txBody>
      <dsp:txXfrm>
        <a:off x="1741091" y="1434977"/>
        <a:ext cx="1426846" cy="1656007"/>
      </dsp:txXfrm>
    </dsp:sp>
    <dsp:sp modelId="{8096B1FA-5FFD-4B2C-9E77-1F272596BD4A}">
      <dsp:nvSpPr>
        <dsp:cNvPr id="0" name=""/>
        <dsp:cNvSpPr/>
      </dsp:nvSpPr>
      <dsp:spPr>
        <a:xfrm>
          <a:off x="3324187" y="1357788"/>
          <a:ext cx="1581224" cy="1810385"/>
        </a:xfrm>
        <a:prstGeom prst="roundRect">
          <a:avLst/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>
              <a:solidFill>
                <a:schemeClr val="accent1"/>
              </a:solidFill>
              <a:latin typeface="Calibri"/>
              <a:ea typeface="+mn-ea"/>
              <a:cs typeface="+mn-cs"/>
            </a:rPr>
            <a:t>Selection of cases</a:t>
          </a:r>
        </a:p>
      </dsp:txBody>
      <dsp:txXfrm>
        <a:off x="3401376" y="1434977"/>
        <a:ext cx="1426846" cy="1656007"/>
      </dsp:txXfrm>
    </dsp:sp>
    <dsp:sp modelId="{574C3D78-B522-497D-B70F-4D2E309996F0}">
      <dsp:nvSpPr>
        <dsp:cNvPr id="0" name=""/>
        <dsp:cNvSpPr/>
      </dsp:nvSpPr>
      <dsp:spPr>
        <a:xfrm>
          <a:off x="4984473" y="1357788"/>
          <a:ext cx="1581224" cy="1810385"/>
        </a:xfrm>
        <a:prstGeom prst="roundRect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>
              <a:solidFill>
                <a:schemeClr val="accent1"/>
              </a:solidFill>
              <a:latin typeface="Calibri"/>
              <a:ea typeface="+mn-ea"/>
              <a:cs typeface="+mn-cs"/>
            </a:rPr>
            <a:t> Conduct case study interviews, transcribe and examine data</a:t>
          </a:r>
        </a:p>
      </dsp:txBody>
      <dsp:txXfrm>
        <a:off x="5061662" y="1434977"/>
        <a:ext cx="1426846" cy="1656007"/>
      </dsp:txXfrm>
    </dsp:sp>
    <dsp:sp modelId="{015843AC-558E-43B8-8A28-49D8C9D3D3FE}">
      <dsp:nvSpPr>
        <dsp:cNvPr id="0" name=""/>
        <dsp:cNvSpPr/>
      </dsp:nvSpPr>
      <dsp:spPr>
        <a:xfrm>
          <a:off x="6644759" y="1357788"/>
          <a:ext cx="1581224" cy="1810385"/>
        </a:xfrm>
        <a:prstGeom prst="roundRect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>
              <a:solidFill>
                <a:srgbClr val="FFFF00"/>
              </a:solidFill>
              <a:latin typeface="Calibri"/>
              <a:ea typeface="+mn-ea"/>
              <a:cs typeface="+mn-cs"/>
            </a:rPr>
            <a:t>Identify emerging themes</a:t>
          </a:r>
          <a:r>
            <a:rPr lang="en-GB" sz="1300" b="1" kern="1200" dirty="0">
              <a:solidFill>
                <a:schemeClr val="accent1"/>
              </a:solidFill>
              <a:latin typeface="Calibri"/>
              <a:ea typeface="+mn-ea"/>
              <a:cs typeface="+mn-cs"/>
            </a:rPr>
            <a:t>, Explore themes, Draw conclusions, Modify Theory, Suggest lessons learned, Make recommendations</a:t>
          </a:r>
        </a:p>
      </dsp:txBody>
      <dsp:txXfrm>
        <a:off x="6721948" y="1434977"/>
        <a:ext cx="1426846" cy="165600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8568AC-DDD4-4D84-A417-9555A5E363E4}">
      <dsp:nvSpPr>
        <dsp:cNvPr id="0" name=""/>
        <dsp:cNvSpPr/>
      </dsp:nvSpPr>
      <dsp:spPr>
        <a:xfrm>
          <a:off x="2053512" y="272937"/>
          <a:ext cx="3961696" cy="3961696"/>
        </a:xfrm>
        <a:prstGeom prst="blockArc">
          <a:avLst>
            <a:gd name="adj1" fmla="val 14066406"/>
            <a:gd name="adj2" fmla="val 16439231"/>
            <a:gd name="adj3" fmla="val 2515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E9C8BB-13B6-4AE8-AB89-1D7E3EF7DF50}">
      <dsp:nvSpPr>
        <dsp:cNvPr id="0" name=""/>
        <dsp:cNvSpPr/>
      </dsp:nvSpPr>
      <dsp:spPr>
        <a:xfrm>
          <a:off x="2244060" y="117742"/>
          <a:ext cx="3961696" cy="3961696"/>
        </a:xfrm>
        <a:prstGeom prst="blockArc">
          <a:avLst>
            <a:gd name="adj1" fmla="val 12021642"/>
            <a:gd name="adj2" fmla="val 13634189"/>
            <a:gd name="adj3" fmla="val 2515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88C7FF-5463-4EAE-9898-3734B02DA2BF}">
      <dsp:nvSpPr>
        <dsp:cNvPr id="0" name=""/>
        <dsp:cNvSpPr/>
      </dsp:nvSpPr>
      <dsp:spPr>
        <a:xfrm>
          <a:off x="2109418" y="406123"/>
          <a:ext cx="3961696" cy="3961696"/>
        </a:xfrm>
        <a:prstGeom prst="blockArc">
          <a:avLst>
            <a:gd name="adj1" fmla="val 11173677"/>
            <a:gd name="adj2" fmla="val 12581640"/>
            <a:gd name="adj3" fmla="val 2515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FE6B19-D822-4227-87CD-55C4760271D4}">
      <dsp:nvSpPr>
        <dsp:cNvPr id="0" name=""/>
        <dsp:cNvSpPr/>
      </dsp:nvSpPr>
      <dsp:spPr>
        <a:xfrm>
          <a:off x="2077819" y="602477"/>
          <a:ext cx="3961696" cy="3961696"/>
        </a:xfrm>
        <a:prstGeom prst="blockArc">
          <a:avLst>
            <a:gd name="adj1" fmla="val 9991902"/>
            <a:gd name="adj2" fmla="val 11523380"/>
            <a:gd name="adj3" fmla="val 2515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BD8F3C-C467-485F-8DE7-27AC0602890C}">
      <dsp:nvSpPr>
        <dsp:cNvPr id="0" name=""/>
        <dsp:cNvSpPr/>
      </dsp:nvSpPr>
      <dsp:spPr>
        <a:xfrm>
          <a:off x="2051391" y="503621"/>
          <a:ext cx="3961696" cy="3961696"/>
        </a:xfrm>
        <a:prstGeom prst="blockArc">
          <a:avLst>
            <a:gd name="adj1" fmla="val 7917476"/>
            <a:gd name="adj2" fmla="val 9812032"/>
            <a:gd name="adj3" fmla="val 2515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B987D1-D8F0-4AF1-95AB-C2150E4A6BED}">
      <dsp:nvSpPr>
        <dsp:cNvPr id="0" name=""/>
        <dsp:cNvSpPr/>
      </dsp:nvSpPr>
      <dsp:spPr>
        <a:xfrm>
          <a:off x="1883215" y="368425"/>
          <a:ext cx="3961696" cy="3961696"/>
        </a:xfrm>
        <a:prstGeom prst="blockArc">
          <a:avLst>
            <a:gd name="adj1" fmla="val 3840156"/>
            <a:gd name="adj2" fmla="val 7538028"/>
            <a:gd name="adj3" fmla="val 2515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09D414-8184-4D2C-9A58-09F0D87FDBDD}">
      <dsp:nvSpPr>
        <dsp:cNvPr id="0" name=""/>
        <dsp:cNvSpPr/>
      </dsp:nvSpPr>
      <dsp:spPr>
        <a:xfrm>
          <a:off x="2149533" y="261944"/>
          <a:ext cx="3961696" cy="3961696"/>
        </a:xfrm>
        <a:prstGeom prst="blockArc">
          <a:avLst>
            <a:gd name="adj1" fmla="val 2174033"/>
            <a:gd name="adj2" fmla="val 4344715"/>
            <a:gd name="adj3" fmla="val 2515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B030B8-0180-46D8-8428-F4BE79E2475A}">
      <dsp:nvSpPr>
        <dsp:cNvPr id="0" name=""/>
        <dsp:cNvSpPr/>
      </dsp:nvSpPr>
      <dsp:spPr>
        <a:xfrm>
          <a:off x="2197444" y="199256"/>
          <a:ext cx="3961696" cy="3961696"/>
        </a:xfrm>
        <a:prstGeom prst="blockArc">
          <a:avLst>
            <a:gd name="adj1" fmla="val 580731"/>
            <a:gd name="adj2" fmla="val 2312716"/>
            <a:gd name="adj3" fmla="val 2515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1B97C2-4B4C-434F-9C4C-A3B27E514481}">
      <dsp:nvSpPr>
        <dsp:cNvPr id="0" name=""/>
        <dsp:cNvSpPr/>
      </dsp:nvSpPr>
      <dsp:spPr>
        <a:xfrm>
          <a:off x="2189511" y="249740"/>
          <a:ext cx="3961696" cy="3961696"/>
        </a:xfrm>
        <a:prstGeom prst="blockArc">
          <a:avLst>
            <a:gd name="adj1" fmla="val 20127273"/>
            <a:gd name="adj2" fmla="val 490909"/>
            <a:gd name="adj3" fmla="val 2515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540ABE-5326-4142-B003-3CBC5FD63EB2}">
      <dsp:nvSpPr>
        <dsp:cNvPr id="0" name=""/>
        <dsp:cNvSpPr/>
      </dsp:nvSpPr>
      <dsp:spPr>
        <a:xfrm>
          <a:off x="2152698" y="163747"/>
          <a:ext cx="3961696" cy="3961696"/>
        </a:xfrm>
        <a:prstGeom prst="blockArc">
          <a:avLst>
            <a:gd name="adj1" fmla="val 18832444"/>
            <a:gd name="adj2" fmla="val 20291696"/>
            <a:gd name="adj3" fmla="val 2515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CB85E6-6C8C-4F57-9714-4602077DEAFF}">
      <dsp:nvSpPr>
        <dsp:cNvPr id="0" name=""/>
        <dsp:cNvSpPr/>
      </dsp:nvSpPr>
      <dsp:spPr>
        <a:xfrm>
          <a:off x="2279584" y="275596"/>
          <a:ext cx="3961696" cy="3961696"/>
        </a:xfrm>
        <a:prstGeom prst="blockArc">
          <a:avLst>
            <a:gd name="adj1" fmla="val 16041638"/>
            <a:gd name="adj2" fmla="val 18535062"/>
            <a:gd name="adj3" fmla="val 2515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C0676F-AF2B-42D2-A0B0-B39EA32E1256}">
      <dsp:nvSpPr>
        <dsp:cNvPr id="0" name=""/>
        <dsp:cNvSpPr/>
      </dsp:nvSpPr>
      <dsp:spPr>
        <a:xfrm>
          <a:off x="3450279" y="1468763"/>
          <a:ext cx="1440159" cy="152364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>
              <a:solidFill>
                <a:schemeClr val="tx1"/>
              </a:solidFill>
            </a:rPr>
            <a:t>Planning and timeliness</a:t>
          </a:r>
        </a:p>
      </dsp:txBody>
      <dsp:txXfrm>
        <a:off x="3661185" y="1691896"/>
        <a:ext cx="1018347" cy="1077383"/>
      </dsp:txXfrm>
    </dsp:sp>
    <dsp:sp modelId="{1CBCD9DE-B45B-464E-B4F5-65970DC41327}">
      <dsp:nvSpPr>
        <dsp:cNvPr id="0" name=""/>
        <dsp:cNvSpPr/>
      </dsp:nvSpPr>
      <dsp:spPr>
        <a:xfrm>
          <a:off x="3522289" y="-43398"/>
          <a:ext cx="1296147" cy="69196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Planning</a:t>
          </a:r>
        </a:p>
      </dsp:txBody>
      <dsp:txXfrm>
        <a:off x="3712105" y="57937"/>
        <a:ext cx="916515" cy="489291"/>
      </dsp:txXfrm>
    </dsp:sp>
    <dsp:sp modelId="{BB229B22-22C7-4901-BC49-E9F17C5147E6}">
      <dsp:nvSpPr>
        <dsp:cNvPr id="0" name=""/>
        <dsp:cNvSpPr/>
      </dsp:nvSpPr>
      <dsp:spPr>
        <a:xfrm>
          <a:off x="4890432" y="388648"/>
          <a:ext cx="1197453" cy="69196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Pressure</a:t>
          </a:r>
        </a:p>
      </dsp:txBody>
      <dsp:txXfrm>
        <a:off x="5065795" y="489983"/>
        <a:ext cx="846727" cy="489291"/>
      </dsp:txXfrm>
    </dsp:sp>
    <dsp:sp modelId="{1C794072-486C-41B2-839A-FAD028E59A59}">
      <dsp:nvSpPr>
        <dsp:cNvPr id="0" name=""/>
        <dsp:cNvSpPr/>
      </dsp:nvSpPr>
      <dsp:spPr>
        <a:xfrm>
          <a:off x="5496477" y="1072082"/>
          <a:ext cx="906130" cy="69196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Detail</a:t>
          </a:r>
        </a:p>
      </dsp:txBody>
      <dsp:txXfrm>
        <a:off x="5629177" y="1173417"/>
        <a:ext cx="640730" cy="489291"/>
      </dsp:txXfrm>
    </dsp:sp>
    <dsp:sp modelId="{175ED3A5-6DC7-488F-92A9-5BD16D4C5917}">
      <dsp:nvSpPr>
        <dsp:cNvPr id="0" name=""/>
        <dsp:cNvSpPr/>
      </dsp:nvSpPr>
      <dsp:spPr>
        <a:xfrm>
          <a:off x="5378119" y="2162967"/>
          <a:ext cx="1456537" cy="69196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Getting it right</a:t>
          </a:r>
        </a:p>
      </dsp:txBody>
      <dsp:txXfrm>
        <a:off x="5591424" y="2264302"/>
        <a:ext cx="1029927" cy="489291"/>
      </dsp:txXfrm>
    </dsp:sp>
    <dsp:sp modelId="{0D95DE15-D999-42B2-A68D-B457F362FE15}">
      <dsp:nvSpPr>
        <dsp:cNvPr id="0" name=""/>
        <dsp:cNvSpPr/>
      </dsp:nvSpPr>
      <dsp:spPr>
        <a:xfrm>
          <a:off x="4690861" y="3052933"/>
          <a:ext cx="2034401" cy="69196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Specification</a:t>
          </a:r>
        </a:p>
      </dsp:txBody>
      <dsp:txXfrm>
        <a:off x="4988792" y="3154268"/>
        <a:ext cx="1438539" cy="489291"/>
      </dsp:txXfrm>
    </dsp:sp>
    <dsp:sp modelId="{4E19F5B6-86F1-4BA9-9AA4-D2352044F7A7}">
      <dsp:nvSpPr>
        <dsp:cNvPr id="0" name=""/>
        <dsp:cNvSpPr/>
      </dsp:nvSpPr>
      <dsp:spPr>
        <a:xfrm>
          <a:off x="3929190" y="3761316"/>
          <a:ext cx="1584439" cy="69196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Outcomes</a:t>
          </a:r>
        </a:p>
      </dsp:txBody>
      <dsp:txXfrm>
        <a:off x="4161226" y="3862651"/>
        <a:ext cx="1120367" cy="489291"/>
      </dsp:txXfrm>
    </dsp:sp>
    <dsp:sp modelId="{1706E328-F317-4186-819C-FB76DE37CE8D}">
      <dsp:nvSpPr>
        <dsp:cNvPr id="0" name=""/>
        <dsp:cNvSpPr/>
      </dsp:nvSpPr>
      <dsp:spPr>
        <a:xfrm>
          <a:off x="1522509" y="3448980"/>
          <a:ext cx="2404040" cy="97999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Expected levels of service delivery</a:t>
          </a:r>
        </a:p>
      </dsp:txBody>
      <dsp:txXfrm>
        <a:off x="1874573" y="3592496"/>
        <a:ext cx="1699912" cy="692958"/>
      </dsp:txXfrm>
    </dsp:sp>
    <dsp:sp modelId="{B3A21B6D-0FFB-47AC-AF1F-0F3A8BEE4FD7}">
      <dsp:nvSpPr>
        <dsp:cNvPr id="0" name=""/>
        <dsp:cNvSpPr/>
      </dsp:nvSpPr>
      <dsp:spPr>
        <a:xfrm>
          <a:off x="1810539" y="2692897"/>
          <a:ext cx="691961" cy="69196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>
              <a:solidFill>
                <a:schemeClr val="tx1"/>
              </a:solidFill>
            </a:rPr>
            <a:t>Risk</a:t>
          </a:r>
        </a:p>
      </dsp:txBody>
      <dsp:txXfrm>
        <a:off x="1911874" y="2794232"/>
        <a:ext cx="489291" cy="489291"/>
      </dsp:txXfrm>
    </dsp:sp>
    <dsp:sp modelId="{D0DB5DD8-46C7-40EB-9EC3-36BD8E85D189}">
      <dsp:nvSpPr>
        <dsp:cNvPr id="0" name=""/>
        <dsp:cNvSpPr/>
      </dsp:nvSpPr>
      <dsp:spPr>
        <a:xfrm>
          <a:off x="1306484" y="1828802"/>
          <a:ext cx="1678774" cy="69196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Challenges</a:t>
          </a:r>
        </a:p>
      </dsp:txBody>
      <dsp:txXfrm>
        <a:off x="1552335" y="1930137"/>
        <a:ext cx="1187072" cy="489291"/>
      </dsp:txXfrm>
    </dsp:sp>
    <dsp:sp modelId="{55CF62E6-5A24-4FCA-8AAA-8ADEF874E356}">
      <dsp:nvSpPr>
        <dsp:cNvPr id="0" name=""/>
        <dsp:cNvSpPr/>
      </dsp:nvSpPr>
      <dsp:spPr>
        <a:xfrm>
          <a:off x="1427837" y="1072082"/>
          <a:ext cx="1926676" cy="69196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Opportunities</a:t>
          </a:r>
        </a:p>
      </dsp:txBody>
      <dsp:txXfrm>
        <a:off x="1709992" y="1173417"/>
        <a:ext cx="1362366" cy="489291"/>
      </dsp:txXfrm>
    </dsp:sp>
    <dsp:sp modelId="{77E7EC07-C707-4A1E-A0C9-46D44CE26B21}">
      <dsp:nvSpPr>
        <dsp:cNvPr id="0" name=""/>
        <dsp:cNvSpPr/>
      </dsp:nvSpPr>
      <dsp:spPr>
        <a:xfrm>
          <a:off x="2201266" y="316633"/>
          <a:ext cx="1391223" cy="69196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Timescale</a:t>
          </a:r>
        </a:p>
      </dsp:txBody>
      <dsp:txXfrm>
        <a:off x="2405006" y="417968"/>
        <a:ext cx="983743" cy="4892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F72E1-9A97-4D0B-83B2-B758D6308A9A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0B0D30-F64E-4604-B4FE-838D99B98AB3}">
      <dsp:nvSpPr>
        <dsp:cNvPr id="0" name=""/>
        <dsp:cNvSpPr/>
      </dsp:nvSpPr>
      <dsp:spPr>
        <a:xfrm>
          <a:off x="3616" y="1357788"/>
          <a:ext cx="1581224" cy="1810385"/>
        </a:xfrm>
        <a:prstGeom prst="roundRect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>
              <a:solidFill>
                <a:schemeClr val="accent1"/>
              </a:solidFill>
              <a:latin typeface="Calibri"/>
              <a:ea typeface="+mn-ea"/>
              <a:cs typeface="+mn-cs"/>
            </a:rPr>
            <a:t>Research question</a:t>
          </a:r>
        </a:p>
      </dsp:txBody>
      <dsp:txXfrm>
        <a:off x="80805" y="1434977"/>
        <a:ext cx="1426846" cy="1656007"/>
      </dsp:txXfrm>
    </dsp:sp>
    <dsp:sp modelId="{957E0CE6-D55E-40CC-AE05-479D3600EA39}">
      <dsp:nvSpPr>
        <dsp:cNvPr id="0" name=""/>
        <dsp:cNvSpPr/>
      </dsp:nvSpPr>
      <dsp:spPr>
        <a:xfrm>
          <a:off x="1663902" y="1357788"/>
          <a:ext cx="1581224" cy="1810385"/>
        </a:xfrm>
        <a:prstGeom prst="round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>
              <a:solidFill>
                <a:schemeClr val="accent1"/>
              </a:solidFill>
              <a:latin typeface="Calibri"/>
              <a:ea typeface="+mn-ea"/>
              <a:cs typeface="+mn-cs"/>
            </a:rPr>
            <a:t>Design data collection</a:t>
          </a:r>
        </a:p>
      </dsp:txBody>
      <dsp:txXfrm>
        <a:off x="1741091" y="1434977"/>
        <a:ext cx="1426846" cy="1656007"/>
      </dsp:txXfrm>
    </dsp:sp>
    <dsp:sp modelId="{8096B1FA-5FFD-4B2C-9E77-1F272596BD4A}">
      <dsp:nvSpPr>
        <dsp:cNvPr id="0" name=""/>
        <dsp:cNvSpPr/>
      </dsp:nvSpPr>
      <dsp:spPr>
        <a:xfrm>
          <a:off x="3324187" y="1357788"/>
          <a:ext cx="1581224" cy="1810385"/>
        </a:xfrm>
        <a:prstGeom prst="roundRect">
          <a:avLst/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>
              <a:solidFill>
                <a:schemeClr val="accent1"/>
              </a:solidFill>
              <a:latin typeface="Calibri"/>
              <a:ea typeface="+mn-ea"/>
              <a:cs typeface="+mn-cs"/>
            </a:rPr>
            <a:t>Selection of cases</a:t>
          </a:r>
        </a:p>
      </dsp:txBody>
      <dsp:txXfrm>
        <a:off x="3401376" y="1434977"/>
        <a:ext cx="1426846" cy="1656007"/>
      </dsp:txXfrm>
    </dsp:sp>
    <dsp:sp modelId="{574C3D78-B522-497D-B70F-4D2E309996F0}">
      <dsp:nvSpPr>
        <dsp:cNvPr id="0" name=""/>
        <dsp:cNvSpPr/>
      </dsp:nvSpPr>
      <dsp:spPr>
        <a:xfrm>
          <a:off x="4984473" y="1357788"/>
          <a:ext cx="1581224" cy="1810385"/>
        </a:xfrm>
        <a:prstGeom prst="roundRect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>
              <a:solidFill>
                <a:schemeClr val="accent1"/>
              </a:solidFill>
              <a:latin typeface="Calibri"/>
              <a:ea typeface="+mn-ea"/>
              <a:cs typeface="+mn-cs"/>
            </a:rPr>
            <a:t> Conduct case study interviews, transcribe and examine data</a:t>
          </a:r>
        </a:p>
      </dsp:txBody>
      <dsp:txXfrm>
        <a:off x="5061662" y="1434977"/>
        <a:ext cx="1426846" cy="1656007"/>
      </dsp:txXfrm>
    </dsp:sp>
    <dsp:sp modelId="{015843AC-558E-43B8-8A28-49D8C9D3D3FE}">
      <dsp:nvSpPr>
        <dsp:cNvPr id="0" name=""/>
        <dsp:cNvSpPr/>
      </dsp:nvSpPr>
      <dsp:spPr>
        <a:xfrm>
          <a:off x="6644759" y="1357788"/>
          <a:ext cx="1581224" cy="1810385"/>
        </a:xfrm>
        <a:prstGeom prst="roundRect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>
              <a:solidFill>
                <a:srgbClr val="FFFF00"/>
              </a:solidFill>
              <a:latin typeface="Calibri"/>
              <a:ea typeface="+mn-ea"/>
              <a:cs typeface="+mn-cs"/>
            </a:rPr>
            <a:t>Identify emerging themes</a:t>
          </a:r>
          <a:r>
            <a:rPr lang="en-GB" sz="1300" b="1" kern="1200" dirty="0">
              <a:solidFill>
                <a:schemeClr val="accent1"/>
              </a:solidFill>
              <a:latin typeface="Calibri"/>
              <a:ea typeface="+mn-ea"/>
              <a:cs typeface="+mn-cs"/>
            </a:rPr>
            <a:t>, Explore themes, Draw conclusions, Modify Theory, Suggest lessons learned, Make recommendations</a:t>
          </a:r>
        </a:p>
      </dsp:txBody>
      <dsp:txXfrm>
        <a:off x="6721948" y="1434977"/>
        <a:ext cx="1426846" cy="16560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4ED767-7E6F-4129-A346-ED92402886BF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031DC4-4A77-4625-B45B-ADB3B75AAFD3}">
      <dsp:nvSpPr>
        <dsp:cNvPr id="0" name=""/>
        <dsp:cNvSpPr/>
      </dsp:nvSpPr>
      <dsp:spPr>
        <a:xfrm>
          <a:off x="2260" y="1357788"/>
          <a:ext cx="1316012" cy="1810385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chemeClr val="accent1"/>
              </a:solidFill>
            </a:rPr>
            <a:t>Familiarisation</a:t>
          </a:r>
        </a:p>
      </dsp:txBody>
      <dsp:txXfrm>
        <a:off x="66502" y="1422030"/>
        <a:ext cx="1187528" cy="1681901"/>
      </dsp:txXfrm>
    </dsp:sp>
    <dsp:sp modelId="{8BF8310C-F980-42BE-A463-CE9944D1FADC}">
      <dsp:nvSpPr>
        <dsp:cNvPr id="0" name=""/>
        <dsp:cNvSpPr/>
      </dsp:nvSpPr>
      <dsp:spPr>
        <a:xfrm>
          <a:off x="1384073" y="1357788"/>
          <a:ext cx="1316012" cy="181038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>
              <a:solidFill>
                <a:schemeClr val="accent1"/>
              </a:solidFill>
            </a:rPr>
            <a:t>Initial Coding</a:t>
          </a:r>
        </a:p>
      </dsp:txBody>
      <dsp:txXfrm>
        <a:off x="1448315" y="1422030"/>
        <a:ext cx="1187528" cy="1681901"/>
      </dsp:txXfrm>
    </dsp:sp>
    <dsp:sp modelId="{89E6DF96-08E5-4A23-A3C9-F4032FBCE8C9}">
      <dsp:nvSpPr>
        <dsp:cNvPr id="0" name=""/>
        <dsp:cNvSpPr/>
      </dsp:nvSpPr>
      <dsp:spPr>
        <a:xfrm>
          <a:off x="2765886" y="1357788"/>
          <a:ext cx="1316012" cy="1810385"/>
        </a:xfrm>
        <a:prstGeom prst="roundRect">
          <a:avLst/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chemeClr val="accent1"/>
              </a:solidFill>
            </a:rPr>
            <a:t>Organisation</a:t>
          </a:r>
        </a:p>
      </dsp:txBody>
      <dsp:txXfrm>
        <a:off x="2830128" y="1422030"/>
        <a:ext cx="1187528" cy="1681901"/>
      </dsp:txXfrm>
    </dsp:sp>
    <dsp:sp modelId="{863348AD-6381-4049-843B-723EB3E4F627}">
      <dsp:nvSpPr>
        <dsp:cNvPr id="0" name=""/>
        <dsp:cNvSpPr/>
      </dsp:nvSpPr>
      <dsp:spPr>
        <a:xfrm>
          <a:off x="4147700" y="1357788"/>
          <a:ext cx="1316012" cy="18103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rgbClr val="FFFF00"/>
              </a:solidFill>
            </a:rPr>
            <a:t>Theme </a:t>
          </a:r>
          <a:r>
            <a:rPr lang="en-GB" sz="1200" b="1" kern="1200" dirty="0" smtClean="0">
              <a:solidFill>
                <a:srgbClr val="FFFF00"/>
              </a:solidFill>
            </a:rPr>
            <a:t>development: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>
              <a:solidFill>
                <a:srgbClr val="FFFF00"/>
              </a:solidFill>
            </a:rPr>
            <a:t> Theme concept model</a:t>
          </a:r>
          <a:endParaRPr lang="en-GB" sz="1200" b="1" kern="1200" dirty="0">
            <a:solidFill>
              <a:srgbClr val="FFFF00"/>
            </a:solidFill>
          </a:endParaRPr>
        </a:p>
      </dsp:txBody>
      <dsp:txXfrm>
        <a:off x="4211942" y="1422030"/>
        <a:ext cx="1187528" cy="1681901"/>
      </dsp:txXfrm>
    </dsp:sp>
    <dsp:sp modelId="{8258BA09-C17D-446A-9A06-D527215E2200}">
      <dsp:nvSpPr>
        <dsp:cNvPr id="0" name=""/>
        <dsp:cNvSpPr/>
      </dsp:nvSpPr>
      <dsp:spPr>
        <a:xfrm>
          <a:off x="5529513" y="1390122"/>
          <a:ext cx="1316012" cy="1810385"/>
        </a:xfrm>
        <a:prstGeom prst="roundRect">
          <a:avLst/>
        </a:prstGeom>
        <a:solidFill>
          <a:srgbClr val="FF99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>
              <a:solidFill>
                <a:schemeClr val="accent1"/>
              </a:solidFill>
            </a:rPr>
            <a:t>Refinement</a:t>
          </a:r>
        </a:p>
      </dsp:txBody>
      <dsp:txXfrm>
        <a:off x="5593755" y="1454364"/>
        <a:ext cx="1187528" cy="1681901"/>
      </dsp:txXfrm>
    </dsp:sp>
    <dsp:sp modelId="{255DC7AE-1294-4245-A71E-810248954217}">
      <dsp:nvSpPr>
        <dsp:cNvPr id="0" name=""/>
        <dsp:cNvSpPr/>
      </dsp:nvSpPr>
      <dsp:spPr>
        <a:xfrm>
          <a:off x="6911326" y="1357788"/>
          <a:ext cx="1316012" cy="18103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>
              <a:solidFill>
                <a:schemeClr val="accent1"/>
              </a:solidFill>
            </a:rPr>
            <a:t>Argument</a:t>
          </a:r>
        </a:p>
      </dsp:txBody>
      <dsp:txXfrm>
        <a:off x="6975568" y="1422030"/>
        <a:ext cx="1187528" cy="16819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FAABFF-E114-45C1-AD8B-CBF1EC81FE05}">
      <dsp:nvSpPr>
        <dsp:cNvPr id="0" name=""/>
        <dsp:cNvSpPr/>
      </dsp:nvSpPr>
      <dsp:spPr>
        <a:xfrm>
          <a:off x="1953167" y="555822"/>
          <a:ext cx="3504068" cy="3504068"/>
        </a:xfrm>
        <a:prstGeom prst="blockArc">
          <a:avLst>
            <a:gd name="adj1" fmla="val 12561435"/>
            <a:gd name="adj2" fmla="val 16751809"/>
            <a:gd name="adj3" fmla="val 452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B80AA88-B4F3-4833-9550-FE3F36BC4330}">
      <dsp:nvSpPr>
        <dsp:cNvPr id="0" name=""/>
        <dsp:cNvSpPr/>
      </dsp:nvSpPr>
      <dsp:spPr>
        <a:xfrm>
          <a:off x="1914609" y="620959"/>
          <a:ext cx="3504068" cy="3504068"/>
        </a:xfrm>
        <a:prstGeom prst="blockArc">
          <a:avLst>
            <a:gd name="adj1" fmla="val 9136530"/>
            <a:gd name="adj2" fmla="val 12713403"/>
            <a:gd name="adj3" fmla="val 452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9421CD-E75A-44EF-9663-42C84E0C5191}">
      <dsp:nvSpPr>
        <dsp:cNvPr id="0" name=""/>
        <dsp:cNvSpPr/>
      </dsp:nvSpPr>
      <dsp:spPr>
        <a:xfrm>
          <a:off x="1907647" y="607850"/>
          <a:ext cx="3504068" cy="3504068"/>
        </a:xfrm>
        <a:prstGeom prst="blockArc">
          <a:avLst>
            <a:gd name="adj1" fmla="val 4755405"/>
            <a:gd name="adj2" fmla="val 9106733"/>
            <a:gd name="adj3" fmla="val 452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0843DB-8DA4-4253-A5C4-8BB2F36F9025}">
      <dsp:nvSpPr>
        <dsp:cNvPr id="0" name=""/>
        <dsp:cNvSpPr/>
      </dsp:nvSpPr>
      <dsp:spPr>
        <a:xfrm>
          <a:off x="2844028" y="692917"/>
          <a:ext cx="3504068" cy="3504068"/>
        </a:xfrm>
        <a:prstGeom prst="blockArc">
          <a:avLst>
            <a:gd name="adj1" fmla="val 1628335"/>
            <a:gd name="adj2" fmla="val 6667497"/>
            <a:gd name="adj3" fmla="val 452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337AF5-63F5-4AA1-9DF1-7FEE382C0112}">
      <dsp:nvSpPr>
        <dsp:cNvPr id="0" name=""/>
        <dsp:cNvSpPr/>
      </dsp:nvSpPr>
      <dsp:spPr>
        <a:xfrm>
          <a:off x="2961307" y="497392"/>
          <a:ext cx="3504068" cy="3504068"/>
        </a:xfrm>
        <a:prstGeom prst="blockArc">
          <a:avLst>
            <a:gd name="adj1" fmla="val 20181544"/>
            <a:gd name="adj2" fmla="val 2086388"/>
            <a:gd name="adj3" fmla="val 452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144C654-94AE-45BB-857A-B57AFB3951EA}">
      <dsp:nvSpPr>
        <dsp:cNvPr id="0" name=""/>
        <dsp:cNvSpPr/>
      </dsp:nvSpPr>
      <dsp:spPr>
        <a:xfrm>
          <a:off x="2931934" y="425947"/>
          <a:ext cx="3504068" cy="3504068"/>
        </a:xfrm>
        <a:prstGeom prst="blockArc">
          <a:avLst>
            <a:gd name="adj1" fmla="val 14741161"/>
            <a:gd name="adj2" fmla="val 20336634"/>
            <a:gd name="adj3" fmla="val 452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413BC2-F0E8-4BA3-8A2A-ECFFB9265C0B}">
      <dsp:nvSpPr>
        <dsp:cNvPr id="0" name=""/>
        <dsp:cNvSpPr/>
      </dsp:nvSpPr>
      <dsp:spPr>
        <a:xfrm>
          <a:off x="2890674" y="1180714"/>
          <a:ext cx="2226375" cy="2310229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solidFill>
                <a:schemeClr val="accent1"/>
              </a:solidFill>
            </a:rPr>
            <a:t>Emergent Themes</a:t>
          </a:r>
          <a:endParaRPr lang="en-GB" sz="2400" b="1" kern="1200" dirty="0">
            <a:solidFill>
              <a:schemeClr val="accent1"/>
            </a:solidFill>
          </a:endParaRPr>
        </a:p>
      </dsp:txBody>
      <dsp:txXfrm>
        <a:off x="3216719" y="1519039"/>
        <a:ext cx="1574285" cy="1633579"/>
      </dsp:txXfrm>
    </dsp:sp>
    <dsp:sp modelId="{19457596-5EBC-4ABC-937D-CE6359DDBEEF}">
      <dsp:nvSpPr>
        <dsp:cNvPr id="0" name=""/>
        <dsp:cNvSpPr/>
      </dsp:nvSpPr>
      <dsp:spPr>
        <a:xfrm>
          <a:off x="2968529" y="67516"/>
          <a:ext cx="2020730" cy="1099824"/>
        </a:xfrm>
        <a:prstGeom prst="ellipse">
          <a:avLst/>
        </a:prstGeom>
        <a:solidFill>
          <a:srgbClr val="3399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accent1"/>
              </a:solidFill>
            </a:rPr>
            <a:t>Managing changes effectively</a:t>
          </a:r>
        </a:p>
      </dsp:txBody>
      <dsp:txXfrm>
        <a:off x="3264458" y="228581"/>
        <a:ext cx="1428872" cy="777694"/>
      </dsp:txXfrm>
    </dsp:sp>
    <dsp:sp modelId="{E1563211-85F3-42DD-B0D0-81F6009EB2F6}">
      <dsp:nvSpPr>
        <dsp:cNvPr id="0" name=""/>
        <dsp:cNvSpPr/>
      </dsp:nvSpPr>
      <dsp:spPr>
        <a:xfrm>
          <a:off x="5194919" y="964708"/>
          <a:ext cx="2174298" cy="1196048"/>
        </a:xfrm>
        <a:prstGeom prst="ellipse">
          <a:avLst/>
        </a:prstGeom>
        <a:solidFill>
          <a:srgbClr val="99FF33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accent1"/>
              </a:solidFill>
            </a:rPr>
            <a:t>Understanding the reasons for change</a:t>
          </a:r>
        </a:p>
      </dsp:txBody>
      <dsp:txXfrm>
        <a:off x="5513338" y="1139865"/>
        <a:ext cx="1537460" cy="845734"/>
      </dsp:txXfrm>
    </dsp:sp>
    <dsp:sp modelId="{D9D71397-5A2D-4762-BA25-4A27AFB93FAD}">
      <dsp:nvSpPr>
        <dsp:cNvPr id="0" name=""/>
        <dsp:cNvSpPr/>
      </dsp:nvSpPr>
      <dsp:spPr>
        <a:xfrm>
          <a:off x="4834873" y="2548880"/>
          <a:ext cx="2570191" cy="1354401"/>
        </a:xfrm>
        <a:prstGeom prst="ellipse">
          <a:avLst/>
        </a:prstGeom>
        <a:solidFill>
          <a:srgbClr val="FF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accent1"/>
              </a:solidFill>
            </a:rPr>
            <a:t>Understanding the nature of environmental health</a:t>
          </a:r>
        </a:p>
      </dsp:txBody>
      <dsp:txXfrm>
        <a:off x="5211269" y="2747227"/>
        <a:ext cx="1817399" cy="957707"/>
      </dsp:txXfrm>
    </dsp:sp>
    <dsp:sp modelId="{908F0FAD-9914-4DB5-8EDA-D42D26F80889}">
      <dsp:nvSpPr>
        <dsp:cNvPr id="0" name=""/>
        <dsp:cNvSpPr/>
      </dsp:nvSpPr>
      <dsp:spPr>
        <a:xfrm>
          <a:off x="3056377" y="3626175"/>
          <a:ext cx="1845033" cy="832270"/>
        </a:xfrm>
        <a:prstGeom prst="ellipse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accent1"/>
              </a:solidFill>
            </a:rPr>
            <a:t>Meaningful consultation</a:t>
          </a:r>
        </a:p>
      </dsp:txBody>
      <dsp:txXfrm>
        <a:off x="3326576" y="3748058"/>
        <a:ext cx="1304635" cy="588504"/>
      </dsp:txXfrm>
    </dsp:sp>
    <dsp:sp modelId="{4D63C977-1D3A-4E62-9D69-8A59CF21C2C7}">
      <dsp:nvSpPr>
        <dsp:cNvPr id="0" name=""/>
        <dsp:cNvSpPr/>
      </dsp:nvSpPr>
      <dsp:spPr>
        <a:xfrm>
          <a:off x="1137514" y="2548882"/>
          <a:ext cx="2026570" cy="1241548"/>
        </a:xfrm>
        <a:prstGeom prst="ellipse">
          <a:avLst/>
        </a:prstGeom>
        <a:solidFill>
          <a:srgbClr val="00FF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accent1"/>
              </a:solidFill>
            </a:rPr>
            <a:t>Viability of the proposal</a:t>
          </a:r>
        </a:p>
      </dsp:txBody>
      <dsp:txXfrm>
        <a:off x="1434298" y="2730702"/>
        <a:ext cx="1433002" cy="877908"/>
      </dsp:txXfrm>
    </dsp:sp>
    <dsp:sp modelId="{78875C71-4A3F-4815-8A6F-6319890D1EC6}">
      <dsp:nvSpPr>
        <dsp:cNvPr id="0" name=""/>
        <dsp:cNvSpPr/>
      </dsp:nvSpPr>
      <dsp:spPr>
        <a:xfrm>
          <a:off x="1281527" y="820689"/>
          <a:ext cx="1862289" cy="1295274"/>
        </a:xfrm>
        <a:prstGeom prst="ellipse">
          <a:avLst/>
        </a:prstGeom>
        <a:solidFill>
          <a:srgbClr val="9933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accent1"/>
              </a:solidFill>
            </a:rPr>
            <a:t>Planning and timeliness</a:t>
          </a:r>
        </a:p>
      </dsp:txBody>
      <dsp:txXfrm>
        <a:off x="1554253" y="1010377"/>
        <a:ext cx="1316837" cy="9158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27478A-D45D-4FF5-B99E-AA4E23CCF590}">
      <dsp:nvSpPr>
        <dsp:cNvPr id="0" name=""/>
        <dsp:cNvSpPr/>
      </dsp:nvSpPr>
      <dsp:spPr>
        <a:xfrm>
          <a:off x="2333172" y="384054"/>
          <a:ext cx="3872847" cy="3872847"/>
        </a:xfrm>
        <a:prstGeom prst="blockArc">
          <a:avLst>
            <a:gd name="adj1" fmla="val 13800000"/>
            <a:gd name="adj2" fmla="val 16200000"/>
            <a:gd name="adj3" fmla="val 3059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A3EED5-F148-4886-894B-724BB9860EAD}">
      <dsp:nvSpPr>
        <dsp:cNvPr id="0" name=""/>
        <dsp:cNvSpPr/>
      </dsp:nvSpPr>
      <dsp:spPr>
        <a:xfrm>
          <a:off x="2099580" y="551756"/>
          <a:ext cx="3872847" cy="3872847"/>
        </a:xfrm>
        <a:prstGeom prst="blockArc">
          <a:avLst>
            <a:gd name="adj1" fmla="val 11645066"/>
            <a:gd name="adj2" fmla="val 14318923"/>
            <a:gd name="adj3" fmla="val 3059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31E685-76B1-4116-A686-C38F40A7007B}">
      <dsp:nvSpPr>
        <dsp:cNvPr id="0" name=""/>
        <dsp:cNvSpPr/>
      </dsp:nvSpPr>
      <dsp:spPr>
        <a:xfrm>
          <a:off x="2156465" y="128590"/>
          <a:ext cx="3872847" cy="3872847"/>
        </a:xfrm>
        <a:prstGeom prst="blockArc">
          <a:avLst>
            <a:gd name="adj1" fmla="val 8439360"/>
            <a:gd name="adj2" fmla="val 10873668"/>
            <a:gd name="adj3" fmla="val 3059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504517-C2F5-4F4F-872D-269C769F90AE}">
      <dsp:nvSpPr>
        <dsp:cNvPr id="0" name=""/>
        <dsp:cNvSpPr/>
      </dsp:nvSpPr>
      <dsp:spPr>
        <a:xfrm>
          <a:off x="2458788" y="645845"/>
          <a:ext cx="3872847" cy="3872847"/>
        </a:xfrm>
        <a:prstGeom prst="blockArc">
          <a:avLst>
            <a:gd name="adj1" fmla="val 7598108"/>
            <a:gd name="adj2" fmla="val 9524007"/>
            <a:gd name="adj3" fmla="val 3059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C000AA-4DE1-49E8-B397-090ED7A41AF3}">
      <dsp:nvSpPr>
        <dsp:cNvPr id="0" name=""/>
        <dsp:cNvSpPr/>
      </dsp:nvSpPr>
      <dsp:spPr>
        <a:xfrm>
          <a:off x="2234548" y="502264"/>
          <a:ext cx="3872847" cy="3872847"/>
        </a:xfrm>
        <a:prstGeom prst="blockArc">
          <a:avLst>
            <a:gd name="adj1" fmla="val 3682360"/>
            <a:gd name="adj2" fmla="val 7117666"/>
            <a:gd name="adj3" fmla="val 3059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B59485-ADAD-40FB-80F6-C070C0616263}">
      <dsp:nvSpPr>
        <dsp:cNvPr id="0" name=""/>
        <dsp:cNvSpPr/>
      </dsp:nvSpPr>
      <dsp:spPr>
        <a:xfrm>
          <a:off x="2283048" y="476689"/>
          <a:ext cx="3872847" cy="3872847"/>
        </a:xfrm>
        <a:prstGeom prst="blockArc">
          <a:avLst>
            <a:gd name="adj1" fmla="val 1610085"/>
            <a:gd name="adj2" fmla="val 3781215"/>
            <a:gd name="adj3" fmla="val 3059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CB1319-60FB-4B21-A87A-165E03F06178}">
      <dsp:nvSpPr>
        <dsp:cNvPr id="0" name=""/>
        <dsp:cNvSpPr/>
      </dsp:nvSpPr>
      <dsp:spPr>
        <a:xfrm>
          <a:off x="2333172" y="384054"/>
          <a:ext cx="3872847" cy="3872847"/>
        </a:xfrm>
        <a:prstGeom prst="blockArc">
          <a:avLst>
            <a:gd name="adj1" fmla="val 21000000"/>
            <a:gd name="adj2" fmla="val 1800000"/>
            <a:gd name="adj3" fmla="val 3059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85ADEA-285D-45E0-8D37-EB129E349271}">
      <dsp:nvSpPr>
        <dsp:cNvPr id="0" name=""/>
        <dsp:cNvSpPr/>
      </dsp:nvSpPr>
      <dsp:spPr>
        <a:xfrm>
          <a:off x="2333172" y="384054"/>
          <a:ext cx="3872847" cy="3872847"/>
        </a:xfrm>
        <a:prstGeom prst="blockArc">
          <a:avLst>
            <a:gd name="adj1" fmla="val 18600000"/>
            <a:gd name="adj2" fmla="val 21000000"/>
            <a:gd name="adj3" fmla="val 3059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145AD8-0EDB-4A23-A6F9-181AE10F1555}">
      <dsp:nvSpPr>
        <dsp:cNvPr id="0" name=""/>
        <dsp:cNvSpPr/>
      </dsp:nvSpPr>
      <dsp:spPr>
        <a:xfrm>
          <a:off x="2333172" y="384054"/>
          <a:ext cx="3872847" cy="3872847"/>
        </a:xfrm>
        <a:prstGeom prst="blockArc">
          <a:avLst>
            <a:gd name="adj1" fmla="val 16200000"/>
            <a:gd name="adj2" fmla="val 18600000"/>
            <a:gd name="adj3" fmla="val 3059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1EAF6F-DC40-4C7D-8C1B-2044112CE0D9}">
      <dsp:nvSpPr>
        <dsp:cNvPr id="0" name=""/>
        <dsp:cNvSpPr/>
      </dsp:nvSpPr>
      <dsp:spPr>
        <a:xfrm>
          <a:off x="3200255" y="1324746"/>
          <a:ext cx="2138679" cy="199146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Understanding the reasons for change</a:t>
          </a:r>
        </a:p>
      </dsp:txBody>
      <dsp:txXfrm>
        <a:off x="3513457" y="1616389"/>
        <a:ext cx="1512275" cy="1408178"/>
      </dsp:txXfrm>
    </dsp:sp>
    <dsp:sp modelId="{32BBB727-BB7D-420D-AAD5-4D8138280035}">
      <dsp:nvSpPr>
        <dsp:cNvPr id="0" name=""/>
        <dsp:cNvSpPr/>
      </dsp:nvSpPr>
      <dsp:spPr>
        <a:xfrm>
          <a:off x="3765540" y="2294"/>
          <a:ext cx="1008110" cy="82275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Politics</a:t>
          </a:r>
        </a:p>
      </dsp:txBody>
      <dsp:txXfrm>
        <a:off x="3913174" y="122784"/>
        <a:ext cx="712842" cy="581779"/>
      </dsp:txXfrm>
    </dsp:sp>
    <dsp:sp modelId="{9D40C6B3-270D-4CB2-9839-EEBDE7746658}">
      <dsp:nvSpPr>
        <dsp:cNvPr id="0" name=""/>
        <dsp:cNvSpPr/>
      </dsp:nvSpPr>
      <dsp:spPr>
        <a:xfrm>
          <a:off x="4920733" y="448402"/>
          <a:ext cx="1149065" cy="82275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>
              <a:solidFill>
                <a:schemeClr val="tx1"/>
              </a:solidFill>
            </a:rPr>
            <a:t>Value</a:t>
          </a:r>
        </a:p>
      </dsp:txBody>
      <dsp:txXfrm>
        <a:off x="5089010" y="568892"/>
        <a:ext cx="812511" cy="581779"/>
      </dsp:txXfrm>
    </dsp:sp>
    <dsp:sp modelId="{9B789BFB-C45B-4372-948A-D4386E281FB6}">
      <dsp:nvSpPr>
        <dsp:cNvPr id="0" name=""/>
        <dsp:cNvSpPr/>
      </dsp:nvSpPr>
      <dsp:spPr>
        <a:xfrm>
          <a:off x="5504988" y="1577986"/>
          <a:ext cx="1284886" cy="82275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Shake up needed</a:t>
          </a:r>
        </a:p>
      </dsp:txBody>
      <dsp:txXfrm>
        <a:off x="5693155" y="1698476"/>
        <a:ext cx="908552" cy="581779"/>
      </dsp:txXfrm>
    </dsp:sp>
    <dsp:sp modelId="{660B72AE-E60F-4BB0-97C7-26E3FA5B809B}">
      <dsp:nvSpPr>
        <dsp:cNvPr id="0" name=""/>
        <dsp:cNvSpPr/>
      </dsp:nvSpPr>
      <dsp:spPr>
        <a:xfrm>
          <a:off x="5296504" y="2862501"/>
          <a:ext cx="1248866" cy="82275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>
              <a:solidFill>
                <a:schemeClr val="tx1"/>
              </a:solidFill>
            </a:rPr>
            <a:t>Cost</a:t>
          </a:r>
        </a:p>
      </dsp:txBody>
      <dsp:txXfrm>
        <a:off x="5479396" y="2982991"/>
        <a:ext cx="883082" cy="581779"/>
      </dsp:txXfrm>
    </dsp:sp>
    <dsp:sp modelId="{3262A8BB-4E6E-4E08-B5B6-12027F3C0204}">
      <dsp:nvSpPr>
        <dsp:cNvPr id="0" name=""/>
        <dsp:cNvSpPr/>
      </dsp:nvSpPr>
      <dsp:spPr>
        <a:xfrm>
          <a:off x="4313119" y="3701015"/>
          <a:ext cx="1542846" cy="82275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Devolution</a:t>
          </a:r>
        </a:p>
      </dsp:txBody>
      <dsp:txXfrm>
        <a:off x="4539064" y="3821505"/>
        <a:ext cx="1090956" cy="581779"/>
      </dsp:txXfrm>
    </dsp:sp>
    <dsp:sp modelId="{6810A4D7-68F3-45E7-B3FD-4F89B5B376FA}">
      <dsp:nvSpPr>
        <dsp:cNvPr id="0" name=""/>
        <dsp:cNvSpPr/>
      </dsp:nvSpPr>
      <dsp:spPr>
        <a:xfrm>
          <a:off x="2368904" y="3701008"/>
          <a:ext cx="1776970" cy="82275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Alternatives</a:t>
          </a:r>
        </a:p>
      </dsp:txBody>
      <dsp:txXfrm>
        <a:off x="2629135" y="3821498"/>
        <a:ext cx="1256508" cy="581779"/>
      </dsp:txXfrm>
    </dsp:sp>
    <dsp:sp modelId="{3F698661-1972-412B-A56C-EB2D87E75F90}">
      <dsp:nvSpPr>
        <dsp:cNvPr id="0" name=""/>
        <dsp:cNvSpPr/>
      </dsp:nvSpPr>
      <dsp:spPr>
        <a:xfrm>
          <a:off x="1864850" y="2862501"/>
          <a:ext cx="1506809" cy="82275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Protection</a:t>
          </a:r>
        </a:p>
      </dsp:txBody>
      <dsp:txXfrm>
        <a:off x="2085517" y="2982991"/>
        <a:ext cx="1065475" cy="581779"/>
      </dsp:txXfrm>
    </dsp:sp>
    <dsp:sp modelId="{841984A8-ABE5-4209-897F-EFE4481FBF48}">
      <dsp:nvSpPr>
        <dsp:cNvPr id="0" name=""/>
        <dsp:cNvSpPr/>
      </dsp:nvSpPr>
      <dsp:spPr>
        <a:xfrm>
          <a:off x="1234487" y="1612777"/>
          <a:ext cx="1904070" cy="82275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Opportunity</a:t>
          </a:r>
        </a:p>
      </dsp:txBody>
      <dsp:txXfrm>
        <a:off x="1513332" y="1733267"/>
        <a:ext cx="1346380" cy="581779"/>
      </dsp:txXfrm>
    </dsp:sp>
    <dsp:sp modelId="{C320B821-818A-4463-883B-AC72033CE5DC}">
      <dsp:nvSpPr>
        <dsp:cNvPr id="0" name=""/>
        <dsp:cNvSpPr/>
      </dsp:nvSpPr>
      <dsp:spPr>
        <a:xfrm>
          <a:off x="2242591" y="448402"/>
          <a:ext cx="1602668" cy="82275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Resilience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2477296" y="568892"/>
        <a:ext cx="1133258" cy="5817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C15D5D-02AA-4A54-AE55-BE5B2D52B3D2}">
      <dsp:nvSpPr>
        <dsp:cNvPr id="0" name=""/>
        <dsp:cNvSpPr/>
      </dsp:nvSpPr>
      <dsp:spPr>
        <a:xfrm>
          <a:off x="2015564" y="283148"/>
          <a:ext cx="3961696" cy="3961696"/>
        </a:xfrm>
        <a:prstGeom prst="blockArc">
          <a:avLst>
            <a:gd name="adj1" fmla="val 13989637"/>
            <a:gd name="adj2" fmla="val 16377166"/>
            <a:gd name="adj3" fmla="val 2515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F363E8-9C0C-47E0-A32D-7108B8AE5CA4}">
      <dsp:nvSpPr>
        <dsp:cNvPr id="0" name=""/>
        <dsp:cNvSpPr/>
      </dsp:nvSpPr>
      <dsp:spPr>
        <a:xfrm>
          <a:off x="2170869" y="153746"/>
          <a:ext cx="3961696" cy="3961696"/>
        </a:xfrm>
        <a:prstGeom prst="blockArc">
          <a:avLst>
            <a:gd name="adj1" fmla="val 12021641"/>
            <a:gd name="adj2" fmla="val 13634182"/>
            <a:gd name="adj3" fmla="val 2515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EDEA05-4520-4BE6-A520-0646651CBBAE}">
      <dsp:nvSpPr>
        <dsp:cNvPr id="0" name=""/>
        <dsp:cNvSpPr/>
      </dsp:nvSpPr>
      <dsp:spPr>
        <a:xfrm>
          <a:off x="2099166" y="322303"/>
          <a:ext cx="3961696" cy="3961696"/>
        </a:xfrm>
        <a:prstGeom prst="blockArc">
          <a:avLst>
            <a:gd name="adj1" fmla="val 10835778"/>
            <a:gd name="adj2" fmla="val 12343705"/>
            <a:gd name="adj3" fmla="val 2515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D4C094-B5B9-441D-B026-B3497A7B917C}">
      <dsp:nvSpPr>
        <dsp:cNvPr id="0" name=""/>
        <dsp:cNvSpPr/>
      </dsp:nvSpPr>
      <dsp:spPr>
        <a:xfrm>
          <a:off x="2077063" y="595860"/>
          <a:ext cx="3961696" cy="3961696"/>
        </a:xfrm>
        <a:prstGeom prst="blockArc">
          <a:avLst>
            <a:gd name="adj1" fmla="val 9783091"/>
            <a:gd name="adj2" fmla="val 11318544"/>
            <a:gd name="adj3" fmla="val 2515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1578E8-2ED8-4581-B54D-55742907E975}">
      <dsp:nvSpPr>
        <dsp:cNvPr id="0" name=""/>
        <dsp:cNvSpPr/>
      </dsp:nvSpPr>
      <dsp:spPr>
        <a:xfrm>
          <a:off x="1910627" y="206767"/>
          <a:ext cx="3961696" cy="3961696"/>
        </a:xfrm>
        <a:prstGeom prst="blockArc">
          <a:avLst>
            <a:gd name="adj1" fmla="val 6986314"/>
            <a:gd name="adj2" fmla="val 9037826"/>
            <a:gd name="adj3" fmla="val 2515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12A059-E855-47A2-A3E8-511300EA26CA}">
      <dsp:nvSpPr>
        <dsp:cNvPr id="0" name=""/>
        <dsp:cNvSpPr/>
      </dsp:nvSpPr>
      <dsp:spPr>
        <a:xfrm>
          <a:off x="2094631" y="311031"/>
          <a:ext cx="3961696" cy="3961696"/>
        </a:xfrm>
        <a:prstGeom prst="blockArc">
          <a:avLst>
            <a:gd name="adj1" fmla="val 3978584"/>
            <a:gd name="adj2" fmla="val 7358210"/>
            <a:gd name="adj3" fmla="val 2515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5B476F-CDCE-4597-A299-C7492F78FC86}">
      <dsp:nvSpPr>
        <dsp:cNvPr id="0" name=""/>
        <dsp:cNvSpPr/>
      </dsp:nvSpPr>
      <dsp:spPr>
        <a:xfrm>
          <a:off x="2388166" y="209186"/>
          <a:ext cx="3961696" cy="3961696"/>
        </a:xfrm>
        <a:prstGeom prst="blockArc">
          <a:avLst>
            <a:gd name="adj1" fmla="val 2210700"/>
            <a:gd name="adj2" fmla="val 4525248"/>
            <a:gd name="adj3" fmla="val 2515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A9569A-63E9-4E4A-B4C7-25CD90C6C903}">
      <dsp:nvSpPr>
        <dsp:cNvPr id="0" name=""/>
        <dsp:cNvSpPr/>
      </dsp:nvSpPr>
      <dsp:spPr>
        <a:xfrm>
          <a:off x="2104658" y="743518"/>
          <a:ext cx="3961696" cy="3961696"/>
        </a:xfrm>
        <a:prstGeom prst="blockArc">
          <a:avLst>
            <a:gd name="adj1" fmla="val 21284218"/>
            <a:gd name="adj2" fmla="val 1143271"/>
            <a:gd name="adj3" fmla="val 2515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868311-A3D4-4140-A9DA-24492B66BE76}">
      <dsp:nvSpPr>
        <dsp:cNvPr id="0" name=""/>
        <dsp:cNvSpPr/>
      </dsp:nvSpPr>
      <dsp:spPr>
        <a:xfrm>
          <a:off x="2116320" y="285745"/>
          <a:ext cx="3961696" cy="3961696"/>
        </a:xfrm>
        <a:prstGeom prst="blockArc">
          <a:avLst>
            <a:gd name="adj1" fmla="val 20127273"/>
            <a:gd name="adj2" fmla="val 490909"/>
            <a:gd name="adj3" fmla="val 2515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A7D318-F436-411C-ABEC-33D4DEF121C0}">
      <dsp:nvSpPr>
        <dsp:cNvPr id="0" name=""/>
        <dsp:cNvSpPr/>
      </dsp:nvSpPr>
      <dsp:spPr>
        <a:xfrm>
          <a:off x="2116320" y="285745"/>
          <a:ext cx="3961696" cy="3961696"/>
        </a:xfrm>
        <a:prstGeom prst="blockArc">
          <a:avLst>
            <a:gd name="adj1" fmla="val 18163636"/>
            <a:gd name="adj2" fmla="val 20127273"/>
            <a:gd name="adj3" fmla="val 2515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FAB2ED-93A9-442E-BB82-1C67A38BA80B}">
      <dsp:nvSpPr>
        <dsp:cNvPr id="0" name=""/>
        <dsp:cNvSpPr/>
      </dsp:nvSpPr>
      <dsp:spPr>
        <a:xfrm>
          <a:off x="2116320" y="285745"/>
          <a:ext cx="3961696" cy="3961696"/>
        </a:xfrm>
        <a:prstGeom prst="blockArc">
          <a:avLst>
            <a:gd name="adj1" fmla="val 16200000"/>
            <a:gd name="adj2" fmla="val 18163636"/>
            <a:gd name="adj3" fmla="val 2515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4F0893-E5F3-417F-923B-3F2603CD1655}">
      <dsp:nvSpPr>
        <dsp:cNvPr id="0" name=""/>
        <dsp:cNvSpPr/>
      </dsp:nvSpPr>
      <dsp:spPr>
        <a:xfrm>
          <a:off x="3233072" y="1576772"/>
          <a:ext cx="1728193" cy="137964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>
              <a:solidFill>
                <a:schemeClr val="tx1"/>
              </a:solidFill>
            </a:rPr>
            <a:t>Viability of the proposal</a:t>
          </a:r>
        </a:p>
      </dsp:txBody>
      <dsp:txXfrm>
        <a:off x="3486160" y="1778816"/>
        <a:ext cx="1222017" cy="975554"/>
      </dsp:txXfrm>
    </dsp:sp>
    <dsp:sp modelId="{0F1606EB-FA9B-4F89-B309-E1E0DB4F2FE0}">
      <dsp:nvSpPr>
        <dsp:cNvPr id="0" name=""/>
        <dsp:cNvSpPr/>
      </dsp:nvSpPr>
      <dsp:spPr>
        <a:xfrm>
          <a:off x="3449094" y="-35324"/>
          <a:ext cx="1296147" cy="69196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Legality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3638910" y="66011"/>
        <a:ext cx="916515" cy="489291"/>
      </dsp:txXfrm>
    </dsp:sp>
    <dsp:sp modelId="{CE744D51-FFC2-4952-ABD9-02838A3A28FC}">
      <dsp:nvSpPr>
        <dsp:cNvPr id="0" name=""/>
        <dsp:cNvSpPr/>
      </dsp:nvSpPr>
      <dsp:spPr>
        <a:xfrm>
          <a:off x="4808647" y="275173"/>
          <a:ext cx="691961" cy="69196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Cost</a:t>
          </a:r>
        </a:p>
      </dsp:txBody>
      <dsp:txXfrm>
        <a:off x="4909982" y="376508"/>
        <a:ext cx="489291" cy="489291"/>
      </dsp:txXfrm>
    </dsp:sp>
    <dsp:sp modelId="{2381A24B-C643-4C07-96B5-5C6BAC054CB8}">
      <dsp:nvSpPr>
        <dsp:cNvPr id="0" name=""/>
        <dsp:cNvSpPr/>
      </dsp:nvSpPr>
      <dsp:spPr>
        <a:xfrm>
          <a:off x="4980113" y="1108086"/>
          <a:ext cx="1792477" cy="69196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Commercial viability</a:t>
          </a:r>
        </a:p>
      </dsp:txBody>
      <dsp:txXfrm>
        <a:off x="5242615" y="1209421"/>
        <a:ext cx="1267473" cy="489291"/>
      </dsp:txXfrm>
    </dsp:sp>
    <dsp:sp modelId="{C44C7449-995F-4258-B139-BDB4A479C94F}">
      <dsp:nvSpPr>
        <dsp:cNvPr id="0" name=""/>
        <dsp:cNvSpPr/>
      </dsp:nvSpPr>
      <dsp:spPr>
        <a:xfrm>
          <a:off x="5252239" y="2198971"/>
          <a:ext cx="1561916" cy="69196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>
              <a:solidFill>
                <a:schemeClr val="tx1"/>
              </a:solidFill>
            </a:rPr>
            <a:t>Getting it right</a:t>
          </a:r>
        </a:p>
      </dsp:txBody>
      <dsp:txXfrm>
        <a:off x="5480976" y="2300306"/>
        <a:ext cx="1104442" cy="489291"/>
      </dsp:txXfrm>
    </dsp:sp>
    <dsp:sp modelId="{7CC8C56B-2D2B-4CDA-B608-1CC5626C6AA2}">
      <dsp:nvSpPr>
        <dsp:cNvPr id="0" name=""/>
        <dsp:cNvSpPr/>
      </dsp:nvSpPr>
      <dsp:spPr>
        <a:xfrm>
          <a:off x="5106751" y="3016936"/>
          <a:ext cx="1655047" cy="69196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Alternative models</a:t>
          </a:r>
        </a:p>
      </dsp:txBody>
      <dsp:txXfrm>
        <a:off x="5349127" y="3118271"/>
        <a:ext cx="1170295" cy="489291"/>
      </dsp:txXfrm>
    </dsp:sp>
    <dsp:sp modelId="{DB46DFB4-2901-4782-A520-96605A9CA125}">
      <dsp:nvSpPr>
        <dsp:cNvPr id="0" name=""/>
        <dsp:cNvSpPr/>
      </dsp:nvSpPr>
      <dsp:spPr>
        <a:xfrm>
          <a:off x="3826766" y="3665005"/>
          <a:ext cx="2069186" cy="83597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Emerging service demands</a:t>
          </a:r>
        </a:p>
      </dsp:txBody>
      <dsp:txXfrm>
        <a:off x="4129791" y="3787430"/>
        <a:ext cx="1463136" cy="591122"/>
      </dsp:txXfrm>
    </dsp:sp>
    <dsp:sp modelId="{9F7D7D33-3CC8-4865-A41E-21E1C3287379}">
      <dsp:nvSpPr>
        <dsp:cNvPr id="0" name=""/>
        <dsp:cNvSpPr/>
      </dsp:nvSpPr>
      <dsp:spPr>
        <a:xfrm>
          <a:off x="2314599" y="3593005"/>
          <a:ext cx="1412037" cy="69196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Flexibility</a:t>
          </a:r>
        </a:p>
      </dsp:txBody>
      <dsp:txXfrm>
        <a:off x="2521387" y="3694340"/>
        <a:ext cx="998461" cy="489291"/>
      </dsp:txXfrm>
    </dsp:sp>
    <dsp:sp modelId="{A6D92EB4-75D2-4D67-AE1A-6EA113AFBDDF}">
      <dsp:nvSpPr>
        <dsp:cNvPr id="0" name=""/>
        <dsp:cNvSpPr/>
      </dsp:nvSpPr>
      <dsp:spPr>
        <a:xfrm>
          <a:off x="1450509" y="2800906"/>
          <a:ext cx="1472833" cy="69196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Workforce skills</a:t>
          </a:r>
        </a:p>
      </dsp:txBody>
      <dsp:txXfrm>
        <a:off x="1666200" y="2902241"/>
        <a:ext cx="1041451" cy="489291"/>
      </dsp:txXfrm>
    </dsp:sp>
    <dsp:sp modelId="{5997E258-FF35-42E4-9A6E-249A67CC6A21}">
      <dsp:nvSpPr>
        <dsp:cNvPr id="0" name=""/>
        <dsp:cNvSpPr/>
      </dsp:nvSpPr>
      <dsp:spPr>
        <a:xfrm>
          <a:off x="1378487" y="1936814"/>
          <a:ext cx="1491391" cy="69196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Resilience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1596896" y="2038149"/>
        <a:ext cx="1054573" cy="489291"/>
      </dsp:txXfrm>
    </dsp:sp>
    <dsp:sp modelId="{E82916AA-61E9-4DD0-86E4-32CF2BDDA094}">
      <dsp:nvSpPr>
        <dsp:cNvPr id="0" name=""/>
        <dsp:cNvSpPr/>
      </dsp:nvSpPr>
      <dsp:spPr>
        <a:xfrm>
          <a:off x="1972004" y="1108086"/>
          <a:ext cx="691961" cy="69196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>
              <a:solidFill>
                <a:schemeClr val="tx1"/>
              </a:solidFill>
            </a:rPr>
            <a:t>Risk</a:t>
          </a:r>
        </a:p>
      </dsp:txBody>
      <dsp:txXfrm>
        <a:off x="2073339" y="1209421"/>
        <a:ext cx="489291" cy="489291"/>
      </dsp:txXfrm>
    </dsp:sp>
    <dsp:sp modelId="{E02C4C06-6FB7-40A5-A5F8-A93FDA489C29}">
      <dsp:nvSpPr>
        <dsp:cNvPr id="0" name=""/>
        <dsp:cNvSpPr/>
      </dsp:nvSpPr>
      <dsp:spPr>
        <a:xfrm>
          <a:off x="2154418" y="352640"/>
          <a:ext cx="1338530" cy="69196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Logistics</a:t>
          </a:r>
        </a:p>
      </dsp:txBody>
      <dsp:txXfrm>
        <a:off x="2350441" y="453975"/>
        <a:ext cx="946484" cy="48929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8A0FD2-3971-4594-9CC5-BCAE165E9D30}">
      <dsp:nvSpPr>
        <dsp:cNvPr id="0" name=""/>
        <dsp:cNvSpPr/>
      </dsp:nvSpPr>
      <dsp:spPr>
        <a:xfrm>
          <a:off x="2217287" y="383216"/>
          <a:ext cx="3872847" cy="3872847"/>
        </a:xfrm>
        <a:prstGeom prst="blockArc">
          <a:avLst>
            <a:gd name="adj1" fmla="val 13570292"/>
            <a:gd name="adj2" fmla="val 16301956"/>
            <a:gd name="adj3" fmla="val 3059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CA222A-93F1-4109-BACE-40E2E943E637}">
      <dsp:nvSpPr>
        <dsp:cNvPr id="0" name=""/>
        <dsp:cNvSpPr/>
      </dsp:nvSpPr>
      <dsp:spPr>
        <a:xfrm>
          <a:off x="2284678" y="315193"/>
          <a:ext cx="3872847" cy="3872847"/>
        </a:xfrm>
        <a:prstGeom prst="blockArc">
          <a:avLst>
            <a:gd name="adj1" fmla="val 11274313"/>
            <a:gd name="adj2" fmla="val 13397642"/>
            <a:gd name="adj3" fmla="val 3059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D720D0-DD78-40D8-AEAF-93CA6211C898}">
      <dsp:nvSpPr>
        <dsp:cNvPr id="0" name=""/>
        <dsp:cNvSpPr/>
      </dsp:nvSpPr>
      <dsp:spPr>
        <a:xfrm>
          <a:off x="2273830" y="384054"/>
          <a:ext cx="3872847" cy="3872847"/>
        </a:xfrm>
        <a:prstGeom prst="blockArc">
          <a:avLst>
            <a:gd name="adj1" fmla="val 9000000"/>
            <a:gd name="adj2" fmla="val 11400000"/>
            <a:gd name="adj3" fmla="val 3059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04B6FD-F1D0-4B04-86C0-65E41DEB785B}">
      <dsp:nvSpPr>
        <dsp:cNvPr id="0" name=""/>
        <dsp:cNvSpPr/>
      </dsp:nvSpPr>
      <dsp:spPr>
        <a:xfrm>
          <a:off x="2399446" y="645845"/>
          <a:ext cx="3872847" cy="3872847"/>
        </a:xfrm>
        <a:prstGeom prst="blockArc">
          <a:avLst>
            <a:gd name="adj1" fmla="val 7598108"/>
            <a:gd name="adj2" fmla="val 9524007"/>
            <a:gd name="adj3" fmla="val 3059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297EA9-06C0-4DDC-9FC1-F0C7F1B94A1E}">
      <dsp:nvSpPr>
        <dsp:cNvPr id="0" name=""/>
        <dsp:cNvSpPr/>
      </dsp:nvSpPr>
      <dsp:spPr>
        <a:xfrm>
          <a:off x="2241251" y="540044"/>
          <a:ext cx="3872847" cy="3872847"/>
        </a:xfrm>
        <a:prstGeom prst="blockArc">
          <a:avLst>
            <a:gd name="adj1" fmla="val 3545149"/>
            <a:gd name="adj2" fmla="val 7254851"/>
            <a:gd name="adj3" fmla="val 3059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0A0685-A7F8-4683-ABDA-0C5064E7EEF7}">
      <dsp:nvSpPr>
        <dsp:cNvPr id="0" name=""/>
        <dsp:cNvSpPr/>
      </dsp:nvSpPr>
      <dsp:spPr>
        <a:xfrm>
          <a:off x="2174417" y="581968"/>
          <a:ext cx="3872847" cy="3872847"/>
        </a:xfrm>
        <a:prstGeom prst="blockArc">
          <a:avLst>
            <a:gd name="adj1" fmla="val 1400474"/>
            <a:gd name="adj2" fmla="val 3402900"/>
            <a:gd name="adj3" fmla="val 3059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A61EC9-209D-43B4-80C5-3D08E926C02D}">
      <dsp:nvSpPr>
        <dsp:cNvPr id="0" name=""/>
        <dsp:cNvSpPr/>
      </dsp:nvSpPr>
      <dsp:spPr>
        <a:xfrm>
          <a:off x="2273830" y="384054"/>
          <a:ext cx="3872847" cy="3872847"/>
        </a:xfrm>
        <a:prstGeom prst="blockArc">
          <a:avLst>
            <a:gd name="adj1" fmla="val 21000000"/>
            <a:gd name="adj2" fmla="val 1800000"/>
            <a:gd name="adj3" fmla="val 3059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C5F3AA-CBFC-498C-98E1-E45C9DB3779A}">
      <dsp:nvSpPr>
        <dsp:cNvPr id="0" name=""/>
        <dsp:cNvSpPr/>
      </dsp:nvSpPr>
      <dsp:spPr>
        <a:xfrm>
          <a:off x="2273830" y="384054"/>
          <a:ext cx="3872847" cy="3872847"/>
        </a:xfrm>
        <a:prstGeom prst="blockArc">
          <a:avLst>
            <a:gd name="adj1" fmla="val 18600000"/>
            <a:gd name="adj2" fmla="val 21000000"/>
            <a:gd name="adj3" fmla="val 3059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2B3CB4-4510-4F60-A9F7-341A2B6629EF}">
      <dsp:nvSpPr>
        <dsp:cNvPr id="0" name=""/>
        <dsp:cNvSpPr/>
      </dsp:nvSpPr>
      <dsp:spPr>
        <a:xfrm>
          <a:off x="2273830" y="384054"/>
          <a:ext cx="3872847" cy="3872847"/>
        </a:xfrm>
        <a:prstGeom prst="blockArc">
          <a:avLst>
            <a:gd name="adj1" fmla="val 16200000"/>
            <a:gd name="adj2" fmla="val 18600000"/>
            <a:gd name="adj3" fmla="val 3059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C3E919-16AC-4F8A-A321-8B508E4DE0E3}">
      <dsp:nvSpPr>
        <dsp:cNvPr id="0" name=""/>
        <dsp:cNvSpPr/>
      </dsp:nvSpPr>
      <dsp:spPr>
        <a:xfrm>
          <a:off x="3290268" y="1540767"/>
          <a:ext cx="1839971" cy="155942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>
              <a:solidFill>
                <a:schemeClr val="tx1"/>
              </a:solidFill>
            </a:rPr>
            <a:t>Meaningful consultation</a:t>
          </a:r>
        </a:p>
      </dsp:txBody>
      <dsp:txXfrm>
        <a:off x="3559726" y="1769139"/>
        <a:ext cx="1301055" cy="1102678"/>
      </dsp:txXfrm>
    </dsp:sp>
    <dsp:sp modelId="{38EEF14A-3C61-475F-9460-5A61A226F486}">
      <dsp:nvSpPr>
        <dsp:cNvPr id="0" name=""/>
        <dsp:cNvSpPr/>
      </dsp:nvSpPr>
      <dsp:spPr>
        <a:xfrm>
          <a:off x="3490171" y="2294"/>
          <a:ext cx="1440165" cy="82275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Questions</a:t>
          </a:r>
        </a:p>
      </dsp:txBody>
      <dsp:txXfrm>
        <a:off x="3701078" y="122784"/>
        <a:ext cx="1018351" cy="581779"/>
      </dsp:txXfrm>
    </dsp:sp>
    <dsp:sp modelId="{AD0F88FB-4CE0-4937-89A7-9F295497277F}">
      <dsp:nvSpPr>
        <dsp:cNvPr id="0" name=""/>
        <dsp:cNvSpPr/>
      </dsp:nvSpPr>
      <dsp:spPr>
        <a:xfrm>
          <a:off x="4789384" y="448402"/>
          <a:ext cx="1293081" cy="82275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Answers</a:t>
          </a:r>
        </a:p>
      </dsp:txBody>
      <dsp:txXfrm>
        <a:off x="4978751" y="568892"/>
        <a:ext cx="914347" cy="581779"/>
      </dsp:txXfrm>
    </dsp:sp>
    <dsp:sp modelId="{0B119DD2-93CA-4A5D-B8AA-A5FCF65EC697}">
      <dsp:nvSpPr>
        <dsp:cNvPr id="0" name=""/>
        <dsp:cNvSpPr/>
      </dsp:nvSpPr>
      <dsp:spPr>
        <a:xfrm>
          <a:off x="5373639" y="1577986"/>
          <a:ext cx="1428902" cy="82275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Honesty</a:t>
          </a:r>
        </a:p>
      </dsp:txBody>
      <dsp:txXfrm>
        <a:off x="5582897" y="1698476"/>
        <a:ext cx="1010386" cy="581779"/>
      </dsp:txXfrm>
    </dsp:sp>
    <dsp:sp modelId="{9D5F2867-A182-416B-BF56-1DCE4C1907EF}">
      <dsp:nvSpPr>
        <dsp:cNvPr id="0" name=""/>
        <dsp:cNvSpPr/>
      </dsp:nvSpPr>
      <dsp:spPr>
        <a:xfrm>
          <a:off x="4985135" y="2862501"/>
          <a:ext cx="1752921" cy="82275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>
              <a:solidFill>
                <a:schemeClr val="tx1"/>
              </a:solidFill>
            </a:rPr>
            <a:t>Appeasing staff</a:t>
          </a:r>
        </a:p>
      </dsp:txBody>
      <dsp:txXfrm>
        <a:off x="5241844" y="2982991"/>
        <a:ext cx="1239503" cy="581779"/>
      </dsp:txXfrm>
    </dsp:sp>
    <dsp:sp modelId="{7471D4C2-FCDC-4158-B66C-540598AECB97}">
      <dsp:nvSpPr>
        <dsp:cNvPr id="0" name=""/>
        <dsp:cNvSpPr/>
      </dsp:nvSpPr>
      <dsp:spPr>
        <a:xfrm>
          <a:off x="4433797" y="3701008"/>
          <a:ext cx="1447011" cy="82275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Flexibility</a:t>
          </a:r>
        </a:p>
      </dsp:txBody>
      <dsp:txXfrm>
        <a:off x="4645707" y="3821498"/>
        <a:ext cx="1023191" cy="581779"/>
      </dsp:txXfrm>
    </dsp:sp>
    <dsp:sp modelId="{6074AD47-1B30-49CF-A99C-4EEA35743222}">
      <dsp:nvSpPr>
        <dsp:cNvPr id="0" name=""/>
        <dsp:cNvSpPr/>
      </dsp:nvSpPr>
      <dsp:spPr>
        <a:xfrm>
          <a:off x="2273558" y="3701008"/>
          <a:ext cx="1848978" cy="82275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Engagement</a:t>
          </a:r>
        </a:p>
      </dsp:txBody>
      <dsp:txXfrm>
        <a:off x="2544335" y="3821498"/>
        <a:ext cx="1307424" cy="581779"/>
      </dsp:txXfrm>
    </dsp:sp>
    <dsp:sp modelId="{2C447230-FC9D-480E-A6C9-6B7574C72851}">
      <dsp:nvSpPr>
        <dsp:cNvPr id="0" name=""/>
        <dsp:cNvSpPr/>
      </dsp:nvSpPr>
      <dsp:spPr>
        <a:xfrm>
          <a:off x="2147533" y="2862501"/>
          <a:ext cx="822759" cy="82275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>
              <a:solidFill>
                <a:schemeClr val="tx1"/>
              </a:solidFill>
            </a:rPr>
            <a:t>Trust</a:t>
          </a:r>
        </a:p>
      </dsp:txBody>
      <dsp:txXfrm>
        <a:off x="2268023" y="2982991"/>
        <a:ext cx="581779" cy="581779"/>
      </dsp:txXfrm>
    </dsp:sp>
    <dsp:sp modelId="{A186D18F-360F-4372-8452-8390DC77EABB}">
      <dsp:nvSpPr>
        <dsp:cNvPr id="0" name=""/>
        <dsp:cNvSpPr/>
      </dsp:nvSpPr>
      <dsp:spPr>
        <a:xfrm>
          <a:off x="1427058" y="1577986"/>
          <a:ext cx="1810719" cy="82275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Solutions</a:t>
          </a:r>
        </a:p>
      </dsp:txBody>
      <dsp:txXfrm>
        <a:off x="1692232" y="1698476"/>
        <a:ext cx="1280371" cy="581779"/>
      </dsp:txXfrm>
    </dsp:sp>
    <dsp:sp modelId="{C70E2E63-A0C0-44FE-9F82-8D261F59FA70}">
      <dsp:nvSpPr>
        <dsp:cNvPr id="0" name=""/>
        <dsp:cNvSpPr/>
      </dsp:nvSpPr>
      <dsp:spPr>
        <a:xfrm>
          <a:off x="2098579" y="532660"/>
          <a:ext cx="1469332" cy="82275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Problems</a:t>
          </a:r>
        </a:p>
      </dsp:txBody>
      <dsp:txXfrm>
        <a:off x="2313758" y="653150"/>
        <a:ext cx="1038974" cy="58177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5A5CEA-43FF-4122-8229-B90C6CD68F63}">
      <dsp:nvSpPr>
        <dsp:cNvPr id="0" name=""/>
        <dsp:cNvSpPr/>
      </dsp:nvSpPr>
      <dsp:spPr>
        <a:xfrm>
          <a:off x="2163090" y="336451"/>
          <a:ext cx="3839925" cy="3839925"/>
        </a:xfrm>
        <a:prstGeom prst="blockArc">
          <a:avLst>
            <a:gd name="adj1" fmla="val 13737117"/>
            <a:gd name="adj2" fmla="val 16486400"/>
            <a:gd name="adj3" fmla="val 275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678259-BA34-4DF7-A5EE-11C1C0423048}">
      <dsp:nvSpPr>
        <dsp:cNvPr id="0" name=""/>
        <dsp:cNvSpPr/>
      </dsp:nvSpPr>
      <dsp:spPr>
        <a:xfrm>
          <a:off x="2379470" y="114374"/>
          <a:ext cx="3839925" cy="3839925"/>
        </a:xfrm>
        <a:prstGeom prst="blockArc">
          <a:avLst>
            <a:gd name="adj1" fmla="val 11451089"/>
            <a:gd name="adj2" fmla="val 13173548"/>
            <a:gd name="adj3" fmla="val 275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D596C3-3618-4E07-861B-569CA2706F95}">
      <dsp:nvSpPr>
        <dsp:cNvPr id="0" name=""/>
        <dsp:cNvSpPr/>
      </dsp:nvSpPr>
      <dsp:spPr>
        <a:xfrm>
          <a:off x="2320654" y="343018"/>
          <a:ext cx="3839925" cy="3839925"/>
        </a:xfrm>
        <a:prstGeom prst="blockArc">
          <a:avLst>
            <a:gd name="adj1" fmla="val 9720000"/>
            <a:gd name="adj2" fmla="val 11880000"/>
            <a:gd name="adj3" fmla="val 275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6F9C9F-C4D0-4D09-AD60-A249BF5F581D}">
      <dsp:nvSpPr>
        <dsp:cNvPr id="0" name=""/>
        <dsp:cNvSpPr/>
      </dsp:nvSpPr>
      <dsp:spPr>
        <a:xfrm>
          <a:off x="2320654" y="343018"/>
          <a:ext cx="3839925" cy="3839925"/>
        </a:xfrm>
        <a:prstGeom prst="blockArc">
          <a:avLst>
            <a:gd name="adj1" fmla="val 7560000"/>
            <a:gd name="adj2" fmla="val 9720000"/>
            <a:gd name="adj3" fmla="val 275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DD2925-6A19-4885-BD66-9F5FD70E5C2D}">
      <dsp:nvSpPr>
        <dsp:cNvPr id="0" name=""/>
        <dsp:cNvSpPr/>
      </dsp:nvSpPr>
      <dsp:spPr>
        <a:xfrm>
          <a:off x="2320654" y="343018"/>
          <a:ext cx="3839925" cy="3839925"/>
        </a:xfrm>
        <a:prstGeom prst="blockArc">
          <a:avLst>
            <a:gd name="adj1" fmla="val 5400000"/>
            <a:gd name="adj2" fmla="val 7560000"/>
            <a:gd name="adj3" fmla="val 275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12BA8F-5A76-4CFF-981F-BD084A6C39DF}">
      <dsp:nvSpPr>
        <dsp:cNvPr id="0" name=""/>
        <dsp:cNvSpPr/>
      </dsp:nvSpPr>
      <dsp:spPr>
        <a:xfrm>
          <a:off x="2320654" y="343018"/>
          <a:ext cx="3839925" cy="3839925"/>
        </a:xfrm>
        <a:prstGeom prst="blockArc">
          <a:avLst>
            <a:gd name="adj1" fmla="val 3240000"/>
            <a:gd name="adj2" fmla="val 5400000"/>
            <a:gd name="adj3" fmla="val 275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AEB3BC-AC7E-481D-878A-52D558E46A5D}">
      <dsp:nvSpPr>
        <dsp:cNvPr id="0" name=""/>
        <dsp:cNvSpPr/>
      </dsp:nvSpPr>
      <dsp:spPr>
        <a:xfrm>
          <a:off x="2320654" y="343018"/>
          <a:ext cx="3839925" cy="3839925"/>
        </a:xfrm>
        <a:prstGeom prst="blockArc">
          <a:avLst>
            <a:gd name="adj1" fmla="val 1080000"/>
            <a:gd name="adj2" fmla="val 3240000"/>
            <a:gd name="adj3" fmla="val 275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A01821-E750-408B-B278-DCF75C7EB1B6}">
      <dsp:nvSpPr>
        <dsp:cNvPr id="0" name=""/>
        <dsp:cNvSpPr/>
      </dsp:nvSpPr>
      <dsp:spPr>
        <a:xfrm>
          <a:off x="2320654" y="343018"/>
          <a:ext cx="3839925" cy="3839925"/>
        </a:xfrm>
        <a:prstGeom prst="blockArc">
          <a:avLst>
            <a:gd name="adj1" fmla="val 20520000"/>
            <a:gd name="adj2" fmla="val 1080000"/>
            <a:gd name="adj3" fmla="val 275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F7416D-3DA4-46C4-9399-BEB6BE738A49}">
      <dsp:nvSpPr>
        <dsp:cNvPr id="0" name=""/>
        <dsp:cNvSpPr/>
      </dsp:nvSpPr>
      <dsp:spPr>
        <a:xfrm>
          <a:off x="2320654" y="343018"/>
          <a:ext cx="3839925" cy="3839925"/>
        </a:xfrm>
        <a:prstGeom prst="blockArc">
          <a:avLst>
            <a:gd name="adj1" fmla="val 18360000"/>
            <a:gd name="adj2" fmla="val 20520000"/>
            <a:gd name="adj3" fmla="val 275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EEAB89-2DC3-4D2F-A7CB-D97A110E0364}">
      <dsp:nvSpPr>
        <dsp:cNvPr id="0" name=""/>
        <dsp:cNvSpPr/>
      </dsp:nvSpPr>
      <dsp:spPr>
        <a:xfrm>
          <a:off x="2320654" y="343018"/>
          <a:ext cx="3839925" cy="3839925"/>
        </a:xfrm>
        <a:prstGeom prst="blockArc">
          <a:avLst>
            <a:gd name="adj1" fmla="val 16200000"/>
            <a:gd name="adj2" fmla="val 18360000"/>
            <a:gd name="adj3" fmla="val 275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0596C5-712D-4294-A22D-D13B44D392B4}">
      <dsp:nvSpPr>
        <dsp:cNvPr id="0" name=""/>
        <dsp:cNvSpPr/>
      </dsp:nvSpPr>
      <dsp:spPr>
        <a:xfrm>
          <a:off x="3322724" y="1396734"/>
          <a:ext cx="1788599" cy="19484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>
              <a:solidFill>
                <a:schemeClr val="tx1"/>
              </a:solidFill>
            </a:rPr>
            <a:t>Managing changes effectively</a:t>
          </a:r>
        </a:p>
      </dsp:txBody>
      <dsp:txXfrm>
        <a:off x="3584658" y="1682074"/>
        <a:ext cx="1264731" cy="1377746"/>
      </dsp:txXfrm>
    </dsp:sp>
    <dsp:sp modelId="{C725B4B2-ADA9-407A-B1A9-D4FB5D125345}">
      <dsp:nvSpPr>
        <dsp:cNvPr id="0" name=""/>
        <dsp:cNvSpPr/>
      </dsp:nvSpPr>
      <dsp:spPr>
        <a:xfrm>
          <a:off x="3872837" y="1718"/>
          <a:ext cx="735560" cy="7355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>
              <a:solidFill>
                <a:schemeClr val="tx1"/>
              </a:solidFill>
            </a:rPr>
            <a:t>Fear</a:t>
          </a:r>
        </a:p>
      </dsp:txBody>
      <dsp:txXfrm>
        <a:off x="3980557" y="109438"/>
        <a:ext cx="520120" cy="520120"/>
      </dsp:txXfrm>
    </dsp:sp>
    <dsp:sp modelId="{7D00BBF3-9DFE-4273-B90C-9C25FB82FE51}">
      <dsp:nvSpPr>
        <dsp:cNvPr id="0" name=""/>
        <dsp:cNvSpPr/>
      </dsp:nvSpPr>
      <dsp:spPr>
        <a:xfrm>
          <a:off x="4720147" y="363341"/>
          <a:ext cx="1266863" cy="7355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Anxiety</a:t>
          </a:r>
        </a:p>
      </dsp:txBody>
      <dsp:txXfrm>
        <a:off x="4905675" y="471061"/>
        <a:ext cx="895807" cy="520120"/>
      </dsp:txXfrm>
    </dsp:sp>
    <dsp:sp modelId="{48F3D1E2-59AD-4A31-A9C9-F8C3CC6835F2}">
      <dsp:nvSpPr>
        <dsp:cNvPr id="0" name=""/>
        <dsp:cNvSpPr/>
      </dsp:nvSpPr>
      <dsp:spPr>
        <a:xfrm>
          <a:off x="5397744" y="1310082"/>
          <a:ext cx="1287363" cy="7355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Impact of changes</a:t>
          </a:r>
        </a:p>
      </dsp:txBody>
      <dsp:txXfrm>
        <a:off x="5586274" y="1417802"/>
        <a:ext cx="910303" cy="520120"/>
      </dsp:txXfrm>
    </dsp:sp>
    <dsp:sp modelId="{906DB73F-437A-4B18-BAB7-287FFD3A5C2B}">
      <dsp:nvSpPr>
        <dsp:cNvPr id="0" name=""/>
        <dsp:cNvSpPr/>
      </dsp:nvSpPr>
      <dsp:spPr>
        <a:xfrm>
          <a:off x="5441705" y="2480319"/>
          <a:ext cx="1199442" cy="7355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Difficult</a:t>
          </a:r>
        </a:p>
      </dsp:txBody>
      <dsp:txXfrm>
        <a:off x="5617359" y="2588039"/>
        <a:ext cx="848134" cy="520120"/>
      </dsp:txXfrm>
    </dsp:sp>
    <dsp:sp modelId="{8972E808-7CF7-4F14-86B2-B1B2C0F35E5B}">
      <dsp:nvSpPr>
        <dsp:cNvPr id="0" name=""/>
        <dsp:cNvSpPr/>
      </dsp:nvSpPr>
      <dsp:spPr>
        <a:xfrm>
          <a:off x="4786090" y="3427060"/>
          <a:ext cx="1134977" cy="7355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Process</a:t>
          </a:r>
        </a:p>
      </dsp:txBody>
      <dsp:txXfrm>
        <a:off x="4952304" y="3534780"/>
        <a:ext cx="802549" cy="520120"/>
      </dsp:txXfrm>
    </dsp:sp>
    <dsp:sp modelId="{F97C9CDE-6921-4C75-AD13-0B8AB5790E01}">
      <dsp:nvSpPr>
        <dsp:cNvPr id="0" name=""/>
        <dsp:cNvSpPr/>
      </dsp:nvSpPr>
      <dsp:spPr>
        <a:xfrm>
          <a:off x="3872837" y="3788683"/>
          <a:ext cx="735560" cy="7355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Trust</a:t>
          </a:r>
        </a:p>
      </dsp:txBody>
      <dsp:txXfrm>
        <a:off x="3980557" y="3896403"/>
        <a:ext cx="520120" cy="520120"/>
      </dsp:txXfrm>
    </dsp:sp>
    <dsp:sp modelId="{DCFFF88B-8279-44E7-AEB3-E80D07990626}">
      <dsp:nvSpPr>
        <dsp:cNvPr id="0" name=""/>
        <dsp:cNvSpPr/>
      </dsp:nvSpPr>
      <dsp:spPr>
        <a:xfrm>
          <a:off x="2566493" y="3427060"/>
          <a:ext cx="1122325" cy="7355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Conflict</a:t>
          </a:r>
        </a:p>
      </dsp:txBody>
      <dsp:txXfrm>
        <a:off x="2730854" y="3534780"/>
        <a:ext cx="793603" cy="520120"/>
      </dsp:txXfrm>
    </dsp:sp>
    <dsp:sp modelId="{59A7156C-8966-42A2-B2E9-1F9D04F53D8A}">
      <dsp:nvSpPr>
        <dsp:cNvPr id="0" name=""/>
        <dsp:cNvSpPr/>
      </dsp:nvSpPr>
      <dsp:spPr>
        <a:xfrm>
          <a:off x="1544491" y="2480319"/>
          <a:ext cx="1790634" cy="7355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Customer satisfaction</a:t>
          </a:r>
        </a:p>
      </dsp:txBody>
      <dsp:txXfrm>
        <a:off x="1806723" y="2588039"/>
        <a:ext cx="1266170" cy="520120"/>
      </dsp:txXfrm>
    </dsp:sp>
    <dsp:sp modelId="{29CED951-10B8-4DCA-9199-95855C085225}">
      <dsp:nvSpPr>
        <dsp:cNvPr id="0" name=""/>
        <dsp:cNvSpPr/>
      </dsp:nvSpPr>
      <dsp:spPr>
        <a:xfrm>
          <a:off x="1576322" y="1238891"/>
          <a:ext cx="1726971" cy="8779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Emerging service demands</a:t>
          </a:r>
        </a:p>
      </dsp:txBody>
      <dsp:txXfrm>
        <a:off x="1829231" y="1367463"/>
        <a:ext cx="1221153" cy="620799"/>
      </dsp:txXfrm>
    </dsp:sp>
    <dsp:sp modelId="{7BD701BF-FE24-47FA-9F18-8508650667CF}">
      <dsp:nvSpPr>
        <dsp:cNvPr id="0" name=""/>
        <dsp:cNvSpPr/>
      </dsp:nvSpPr>
      <dsp:spPr>
        <a:xfrm>
          <a:off x="1882547" y="460646"/>
          <a:ext cx="1914142" cy="7355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Skills development</a:t>
          </a:r>
        </a:p>
      </dsp:txBody>
      <dsp:txXfrm>
        <a:off x="2162867" y="568366"/>
        <a:ext cx="1353502" cy="52012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4AF087-16BE-4124-8230-C8E49F0D4A04}">
      <dsp:nvSpPr>
        <dsp:cNvPr id="0" name=""/>
        <dsp:cNvSpPr/>
      </dsp:nvSpPr>
      <dsp:spPr>
        <a:xfrm>
          <a:off x="2051849" y="343970"/>
          <a:ext cx="3872847" cy="3872847"/>
        </a:xfrm>
        <a:prstGeom prst="blockArc">
          <a:avLst>
            <a:gd name="adj1" fmla="val 13564725"/>
            <a:gd name="adj2" fmla="val 16392360"/>
            <a:gd name="adj3" fmla="val 3059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4034A0-BA57-4FD0-86E8-85F29A776686}">
      <dsp:nvSpPr>
        <dsp:cNvPr id="0" name=""/>
        <dsp:cNvSpPr/>
      </dsp:nvSpPr>
      <dsp:spPr>
        <a:xfrm>
          <a:off x="2177466" y="210796"/>
          <a:ext cx="3872847" cy="3872847"/>
        </a:xfrm>
        <a:prstGeom prst="blockArc">
          <a:avLst>
            <a:gd name="adj1" fmla="val 11152096"/>
            <a:gd name="adj2" fmla="val 13234544"/>
            <a:gd name="adj3" fmla="val 3059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2B488B-5690-4D12-90F1-921A3B799B8C}">
      <dsp:nvSpPr>
        <dsp:cNvPr id="0" name=""/>
        <dsp:cNvSpPr/>
      </dsp:nvSpPr>
      <dsp:spPr>
        <a:xfrm>
          <a:off x="2098384" y="591828"/>
          <a:ext cx="3872847" cy="3872847"/>
        </a:xfrm>
        <a:prstGeom prst="blockArc">
          <a:avLst>
            <a:gd name="adj1" fmla="val 10215031"/>
            <a:gd name="adj2" fmla="val 11854916"/>
            <a:gd name="adj3" fmla="val 3059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795797-F441-4562-B85F-4C15CCB6B15E}">
      <dsp:nvSpPr>
        <dsp:cNvPr id="0" name=""/>
        <dsp:cNvSpPr/>
      </dsp:nvSpPr>
      <dsp:spPr>
        <a:xfrm>
          <a:off x="2022016" y="293872"/>
          <a:ext cx="3872847" cy="3872847"/>
        </a:xfrm>
        <a:prstGeom prst="blockArc">
          <a:avLst>
            <a:gd name="adj1" fmla="val 7515683"/>
            <a:gd name="adj2" fmla="val 9659885"/>
            <a:gd name="adj3" fmla="val 3059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24EDB4-B9D2-4C5A-8ED7-8673DB244CC5}">
      <dsp:nvSpPr>
        <dsp:cNvPr id="0" name=""/>
        <dsp:cNvSpPr/>
      </dsp:nvSpPr>
      <dsp:spPr>
        <a:xfrm>
          <a:off x="2107971" y="358352"/>
          <a:ext cx="3872847" cy="3872847"/>
        </a:xfrm>
        <a:prstGeom prst="blockArc">
          <a:avLst>
            <a:gd name="adj1" fmla="val 4141292"/>
            <a:gd name="adj2" fmla="val 7709430"/>
            <a:gd name="adj3" fmla="val 3059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9EAF9E-5553-4943-83B2-0D20775B8B6A}">
      <dsp:nvSpPr>
        <dsp:cNvPr id="0" name=""/>
        <dsp:cNvSpPr/>
      </dsp:nvSpPr>
      <dsp:spPr>
        <a:xfrm>
          <a:off x="2163710" y="337969"/>
          <a:ext cx="3872847" cy="3872847"/>
        </a:xfrm>
        <a:prstGeom prst="blockArc">
          <a:avLst>
            <a:gd name="adj1" fmla="val 1818734"/>
            <a:gd name="adj2" fmla="val 4248296"/>
            <a:gd name="adj3" fmla="val 3059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8C1EF8-0F76-41E4-927F-B223DABCE6DE}">
      <dsp:nvSpPr>
        <dsp:cNvPr id="0" name=""/>
        <dsp:cNvSpPr/>
      </dsp:nvSpPr>
      <dsp:spPr>
        <a:xfrm>
          <a:off x="2158490" y="346954"/>
          <a:ext cx="3872847" cy="3872847"/>
        </a:xfrm>
        <a:prstGeom prst="blockArc">
          <a:avLst>
            <a:gd name="adj1" fmla="val 21000000"/>
            <a:gd name="adj2" fmla="val 1800000"/>
            <a:gd name="adj3" fmla="val 3059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A6E2A7-6587-48AD-A84B-C3E6827F06D7}">
      <dsp:nvSpPr>
        <dsp:cNvPr id="0" name=""/>
        <dsp:cNvSpPr/>
      </dsp:nvSpPr>
      <dsp:spPr>
        <a:xfrm>
          <a:off x="2133784" y="143273"/>
          <a:ext cx="3872847" cy="3872847"/>
        </a:xfrm>
        <a:prstGeom prst="blockArc">
          <a:avLst>
            <a:gd name="adj1" fmla="val 19322713"/>
            <a:gd name="adj2" fmla="val 21370084"/>
            <a:gd name="adj3" fmla="val 3059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A2364F-0A9D-4A97-9E75-2EDC8B7F1FCD}">
      <dsp:nvSpPr>
        <dsp:cNvPr id="0" name=""/>
        <dsp:cNvSpPr/>
      </dsp:nvSpPr>
      <dsp:spPr>
        <a:xfrm>
          <a:off x="2311334" y="340818"/>
          <a:ext cx="3872847" cy="3872847"/>
        </a:xfrm>
        <a:prstGeom prst="blockArc">
          <a:avLst>
            <a:gd name="adj1" fmla="val 15924144"/>
            <a:gd name="adj2" fmla="val 18843463"/>
            <a:gd name="adj3" fmla="val 3059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5F0DA1-BC1E-45FA-BEA4-12510D17CA58}">
      <dsp:nvSpPr>
        <dsp:cNvPr id="0" name=""/>
        <dsp:cNvSpPr/>
      </dsp:nvSpPr>
      <dsp:spPr>
        <a:xfrm>
          <a:off x="3021671" y="1540767"/>
          <a:ext cx="2146484" cy="148522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>
              <a:solidFill>
                <a:schemeClr val="tx1"/>
              </a:solidFill>
            </a:rPr>
            <a:t>Understanding the  nature of environmental health</a:t>
          </a:r>
        </a:p>
      </dsp:txBody>
      <dsp:txXfrm>
        <a:off x="3336016" y="1758273"/>
        <a:ext cx="1517794" cy="1050209"/>
      </dsp:txXfrm>
    </dsp:sp>
    <dsp:sp modelId="{2659DE23-473D-4E7D-A8ED-1268C46EE830}">
      <dsp:nvSpPr>
        <dsp:cNvPr id="0" name=""/>
        <dsp:cNvSpPr/>
      </dsp:nvSpPr>
      <dsp:spPr>
        <a:xfrm>
          <a:off x="3424139" y="-34805"/>
          <a:ext cx="1341549" cy="82275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Problem </a:t>
          </a:r>
          <a:r>
            <a:rPr lang="en-GB" sz="1800" kern="1200" dirty="0">
              <a:solidFill>
                <a:schemeClr val="tx1"/>
              </a:solidFill>
            </a:rPr>
            <a:t>solving</a:t>
          </a:r>
        </a:p>
      </dsp:txBody>
      <dsp:txXfrm>
        <a:off x="3620604" y="85685"/>
        <a:ext cx="948619" cy="581779"/>
      </dsp:txXfrm>
    </dsp:sp>
    <dsp:sp modelId="{E2B7A320-04CE-4A73-945A-91DB037C4D85}">
      <dsp:nvSpPr>
        <dsp:cNvPr id="0" name=""/>
        <dsp:cNvSpPr/>
      </dsp:nvSpPr>
      <dsp:spPr>
        <a:xfrm>
          <a:off x="4894520" y="495557"/>
          <a:ext cx="1358391" cy="82275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Priority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5093452" y="616047"/>
        <a:ext cx="960527" cy="581779"/>
      </dsp:txXfrm>
    </dsp:sp>
    <dsp:sp modelId="{17C6163A-15C9-4808-8D93-780057DE14B6}">
      <dsp:nvSpPr>
        <dsp:cNvPr id="0" name=""/>
        <dsp:cNvSpPr/>
      </dsp:nvSpPr>
      <dsp:spPr>
        <a:xfrm>
          <a:off x="5114278" y="1540885"/>
          <a:ext cx="1716941" cy="82275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Awareness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5365718" y="1661375"/>
        <a:ext cx="1214061" cy="581779"/>
      </dsp:txXfrm>
    </dsp:sp>
    <dsp:sp modelId="{4BCA0FD8-1EBF-4CFB-AB5F-F310E05110AA}">
      <dsp:nvSpPr>
        <dsp:cNvPr id="0" name=""/>
        <dsp:cNvSpPr/>
      </dsp:nvSpPr>
      <dsp:spPr>
        <a:xfrm>
          <a:off x="5157825" y="2825401"/>
          <a:ext cx="1176858" cy="82275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>
              <a:solidFill>
                <a:schemeClr val="tx1"/>
              </a:solidFill>
            </a:rPr>
            <a:t>Breadth</a:t>
          </a:r>
        </a:p>
      </dsp:txBody>
      <dsp:txXfrm>
        <a:off x="5330172" y="2945891"/>
        <a:ext cx="832164" cy="581779"/>
      </dsp:txXfrm>
    </dsp:sp>
    <dsp:sp modelId="{E0BB4E5B-F561-4F15-8BAE-941525682CA8}">
      <dsp:nvSpPr>
        <dsp:cNvPr id="0" name=""/>
        <dsp:cNvSpPr/>
      </dsp:nvSpPr>
      <dsp:spPr>
        <a:xfrm>
          <a:off x="3695504" y="3589608"/>
          <a:ext cx="2063117" cy="97116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Knowledge </a:t>
          </a:r>
          <a:r>
            <a:rPr lang="en-GB" sz="1800" kern="1200" dirty="0">
              <a:solidFill>
                <a:schemeClr val="tx1"/>
              </a:solidFill>
            </a:rPr>
            <a:t>of environmental health</a:t>
          </a:r>
        </a:p>
      </dsp:txBody>
      <dsp:txXfrm>
        <a:off x="3997640" y="3731831"/>
        <a:ext cx="1458845" cy="686714"/>
      </dsp:txXfrm>
    </dsp:sp>
    <dsp:sp modelId="{50624BB2-1368-4300-8946-6EE85B8857F2}">
      <dsp:nvSpPr>
        <dsp:cNvPr id="0" name=""/>
        <dsp:cNvSpPr/>
      </dsp:nvSpPr>
      <dsp:spPr>
        <a:xfrm>
          <a:off x="2098575" y="3375874"/>
          <a:ext cx="1518105" cy="82275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Improving public health</a:t>
          </a:r>
        </a:p>
      </dsp:txBody>
      <dsp:txXfrm>
        <a:off x="2320896" y="3496364"/>
        <a:ext cx="1073463" cy="581779"/>
      </dsp:txXfrm>
    </dsp:sp>
    <dsp:sp modelId="{979DD164-2AC7-4B18-ACAB-A23014377AA8}">
      <dsp:nvSpPr>
        <dsp:cNvPr id="0" name=""/>
        <dsp:cNvSpPr/>
      </dsp:nvSpPr>
      <dsp:spPr>
        <a:xfrm>
          <a:off x="1450507" y="2439772"/>
          <a:ext cx="1410069" cy="82275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Statutory</a:t>
          </a:r>
        </a:p>
      </dsp:txBody>
      <dsp:txXfrm>
        <a:off x="1657007" y="2560262"/>
        <a:ext cx="997069" cy="581779"/>
      </dsp:txXfrm>
    </dsp:sp>
    <dsp:sp modelId="{7CB992E4-5D77-4DC9-9D03-1393399E8FC6}">
      <dsp:nvSpPr>
        <dsp:cNvPr id="0" name=""/>
        <dsp:cNvSpPr/>
      </dsp:nvSpPr>
      <dsp:spPr>
        <a:xfrm>
          <a:off x="1398379" y="1540885"/>
          <a:ext cx="1637397" cy="82275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Regulatory</a:t>
          </a:r>
        </a:p>
      </dsp:txBody>
      <dsp:txXfrm>
        <a:off x="1638170" y="1661375"/>
        <a:ext cx="1157815" cy="581779"/>
      </dsp:txXfrm>
    </dsp:sp>
    <dsp:sp modelId="{933DDFC6-C7FA-4A52-A3A3-29A925B64AC5}">
      <dsp:nvSpPr>
        <dsp:cNvPr id="0" name=""/>
        <dsp:cNvSpPr/>
      </dsp:nvSpPr>
      <dsp:spPr>
        <a:xfrm>
          <a:off x="1954558" y="423547"/>
          <a:ext cx="1422048" cy="966774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Emerging service demands</a:t>
          </a:r>
        </a:p>
      </dsp:txBody>
      <dsp:txXfrm>
        <a:off x="2162812" y="565128"/>
        <a:ext cx="1005540" cy="6836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8536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DBC94-2904-4C4D-B4BF-24630B4BA9BB}" type="datetimeFigureOut">
              <a:rPr lang="en-GB" smtClean="0"/>
              <a:pPr/>
              <a:t>25/08/2016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8536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3BEEF-EAB1-4BBB-B5E3-19B8524FC8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019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9213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02DE0-1022-4361-9298-0281EE1A43AA}" type="datetimeFigureOut">
              <a:rPr lang="en-GB" smtClean="0"/>
              <a:t>25/08/2016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9887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9213" y="9444038"/>
            <a:ext cx="29511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F96E1-C308-411D-9D55-630713FAB4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233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96E1-C308-411D-9D55-630713FAB47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116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Will need to transcribe all  interview and run them through soft ware ( need training)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96E1-C308-411D-9D55-630713FAB47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926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96E1-C308-411D-9D55-630713FAB47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5060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96E1-C308-411D-9D55-630713FAB47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5710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96E1-C308-411D-9D55-630713FAB47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3667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96E1-C308-411D-9D55-630713FAB47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2135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96E1-C308-411D-9D55-630713FAB47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2641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96E1-C308-411D-9D55-630713FAB476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9167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96E1-C308-411D-9D55-630713FAB476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4316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LIGHTBULB MOMENT 3: Writing a paper and presenting at conference with  initial findings. Gave me clarity about where to take this and what further work is required.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96E1-C308-411D-9D55-630713FAB476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462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2338" y="938213"/>
            <a:ext cx="4967287" cy="3727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 bit about my research and the issues I have encountered so far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96E1-C308-411D-9D55-630713FAB47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691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Says it all:</a:t>
            </a:r>
          </a:p>
          <a:p>
            <a:endParaRPr lang="en-GB" dirty="0"/>
          </a:p>
          <a:p>
            <a:r>
              <a:rPr lang="en-GB" dirty="0" smtClean="0"/>
              <a:t>Complex, changing,</a:t>
            </a:r>
          </a:p>
          <a:p>
            <a:endParaRPr lang="en-GB" dirty="0"/>
          </a:p>
          <a:p>
            <a:r>
              <a:rPr lang="en-GB" dirty="0" smtClean="0"/>
              <a:t>Tried to set a rigid research design</a:t>
            </a:r>
          </a:p>
          <a:p>
            <a:endParaRPr lang="en-GB" dirty="0"/>
          </a:p>
          <a:p>
            <a:r>
              <a:rPr lang="en-GB" dirty="0" smtClean="0"/>
              <a:t>Needed to be more flexible  as  the work was outdated whist still been carried out</a:t>
            </a:r>
          </a:p>
          <a:p>
            <a:endParaRPr lang="en-GB" dirty="0" smtClean="0"/>
          </a:p>
          <a:p>
            <a:r>
              <a:rPr lang="en-GB" dirty="0" smtClean="0"/>
              <a:t>Demotivating – not sure how to continue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96E1-C308-411D-9D55-630713FAB47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193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Developed a research question that allowed me to examine the experience of change ( LIGHTBULB MOMENT 1)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96E1-C308-411D-9D55-630713FAB47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796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Data collection: developed from one  partner to a comparison  of organisations at various stages of change. </a:t>
            </a:r>
          </a:p>
          <a:p>
            <a:endParaRPr lang="en-GB" dirty="0"/>
          </a:p>
          <a:p>
            <a:r>
              <a:rPr lang="en-GB" dirty="0" smtClean="0"/>
              <a:t>Much more flexible  and  the validity of the results will be more robust</a:t>
            </a:r>
          </a:p>
          <a:p>
            <a:endParaRPr lang="en-GB" dirty="0"/>
          </a:p>
          <a:p>
            <a:r>
              <a:rPr lang="en-GB" dirty="0" smtClean="0"/>
              <a:t>Researcher qualities: open and enquiring mind, good listener, adaptive to emerging issues, a good grasp of the issues, lack of bias.</a:t>
            </a:r>
          </a:p>
          <a:p>
            <a:endParaRPr lang="en-GB" dirty="0"/>
          </a:p>
          <a:p>
            <a:r>
              <a:rPr lang="en-GB" dirty="0" smtClean="0"/>
              <a:t>Selection of cases: evolved from existing contacts and recommendations: found that participants willing to engage because current and research is an EHP.</a:t>
            </a:r>
          </a:p>
          <a:p>
            <a:endParaRPr lang="en-GB" dirty="0"/>
          </a:p>
          <a:p>
            <a:r>
              <a:rPr lang="en-GB" dirty="0" smtClean="0"/>
              <a:t>Case studies: open reflective accounts facilitated by researcher.  When listening back to initial interviews check that you are not  influencing the participant ( found that I was starting to engage in a conversation and putting forward my views)</a:t>
            </a:r>
          </a:p>
          <a:p>
            <a:endParaRPr lang="en-GB" dirty="0"/>
          </a:p>
          <a:p>
            <a:r>
              <a:rPr lang="en-GB" dirty="0" smtClean="0"/>
              <a:t>Transcribe your own interviews as  you can start an initial analysis which can  inform your data collection. TIME CONSUMING  BUT WORTWHILE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96E1-C308-411D-9D55-630713FAB47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932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LIGHBULB MOMENT 2: engaging with a range of organisations gives potential for the  researched findings to be  generalised – in this  case  to help understanding in more than one context.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96E1-C308-411D-9D55-630713FAB47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9102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96E1-C308-411D-9D55-630713FAB47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248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96E1-C308-411D-9D55-630713FAB47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8266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96E1-C308-411D-9D55-630713FAB47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883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61BE-9E32-449D-9880-7A5C764EFE58}" type="datetimeFigureOut">
              <a:rPr lang="en-GB" smtClean="0"/>
              <a:pPr/>
              <a:t>25/08/2016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3CC5-BC6A-41A2-A8A8-2C710C851B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8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61BE-9E32-449D-9880-7A5C764EFE58}" type="datetimeFigureOut">
              <a:rPr lang="en-GB" smtClean="0"/>
              <a:pPr/>
              <a:t>25/08/2016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3CC5-BC6A-41A2-A8A8-2C710C851B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00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61BE-9E32-449D-9880-7A5C764EFE58}" type="datetimeFigureOut">
              <a:rPr lang="en-GB" smtClean="0"/>
              <a:pPr/>
              <a:t>25/08/2016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3CC5-BC6A-41A2-A8A8-2C710C851B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905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5"/>
          <p:cNvSpPr>
            <a:spLocks noChangeArrowheads="1"/>
          </p:cNvSpPr>
          <p:nvPr userDrawn="1"/>
        </p:nvSpPr>
        <p:spPr bwMode="auto">
          <a:xfrm flipH="1">
            <a:off x="3656013" y="1370013"/>
            <a:ext cx="5487987" cy="5487987"/>
          </a:xfrm>
          <a:prstGeom prst="rtTriangle">
            <a:avLst/>
          </a:prstGeom>
          <a:gradFill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20000"/>
                </a:schemeClr>
              </a:gs>
            </a:gsLst>
            <a:lin ang="0" scaled="1"/>
          </a:gra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5" name="Right Triangle 4"/>
          <p:cNvSpPr/>
          <p:nvPr/>
        </p:nvSpPr>
        <p:spPr>
          <a:xfrm rot="5400000">
            <a:off x="-795" y="-62706"/>
            <a:ext cx="3384551" cy="345598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  <a:ea typeface="ＭＳ Ｐゴシック" charset="-128"/>
            </a:endParaRPr>
          </a:p>
        </p:txBody>
      </p:sp>
      <p:pic>
        <p:nvPicPr>
          <p:cNvPr id="6" name="Picture 9" descr="MU_LDN_CMYK_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441325"/>
            <a:ext cx="1408112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25975" y="404664"/>
            <a:ext cx="4267198" cy="886397"/>
          </a:xfrm>
          <a:effectLst/>
        </p:spPr>
        <p:txBody>
          <a:bodyPr anchor="t">
            <a:noAutofit/>
          </a:bodyPr>
          <a:lstStyle>
            <a:lvl1pPr>
              <a:lnSpc>
                <a:spcPct val="85000"/>
              </a:lnSpc>
              <a:defRPr sz="66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25975" y="6148579"/>
            <a:ext cx="4267197" cy="664797"/>
          </a:xfrm>
          <a:effectLst/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515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5"/>
          <p:cNvSpPr>
            <a:spLocks noChangeArrowheads="1"/>
          </p:cNvSpPr>
          <p:nvPr userDrawn="1"/>
        </p:nvSpPr>
        <p:spPr bwMode="auto">
          <a:xfrm flipH="1">
            <a:off x="3656013" y="1371600"/>
            <a:ext cx="5487987" cy="5487988"/>
          </a:xfrm>
          <a:prstGeom prst="rtTriangle">
            <a:avLst/>
          </a:prstGeom>
          <a:gradFill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20000"/>
                </a:schemeClr>
              </a:gs>
            </a:gsLst>
            <a:lin ang="0" scaled="1"/>
          </a:gra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 txBox="1">
            <a:spLocks/>
          </p:cNvSpPr>
          <p:nvPr userDrawn="1"/>
        </p:nvSpPr>
        <p:spPr bwMode="auto">
          <a:xfrm>
            <a:off x="684213" y="6446838"/>
            <a:ext cx="41513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smtClean="0">
                <a:solidFill>
                  <a:srgbClr val="AFAFAF"/>
                </a:solidFill>
              </a:rPr>
              <a:t>© Middlesex University</a:t>
            </a:r>
          </a:p>
        </p:txBody>
      </p:sp>
      <p:sp>
        <p:nvSpPr>
          <p:cNvPr id="6" name="Right Triangle 5"/>
          <p:cNvSpPr/>
          <p:nvPr userDrawn="1"/>
        </p:nvSpPr>
        <p:spPr>
          <a:xfrm rot="10800000" flipH="1">
            <a:off x="0" y="0"/>
            <a:ext cx="762000" cy="762000"/>
          </a:xfrm>
          <a:prstGeom prst="rtTriangle">
            <a:avLst/>
          </a:prstGeom>
          <a:gradFill flip="none" rotWithShape="1">
            <a:gsLst>
              <a:gs pos="0">
                <a:srgbClr val="D52B1E"/>
              </a:gs>
              <a:gs pos="100000">
                <a:srgbClr val="C4161B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84213" y="6437313"/>
            <a:ext cx="8208962" cy="0"/>
          </a:xfrm>
          <a:prstGeom prst="line">
            <a:avLst/>
          </a:prstGeom>
          <a:ln w="63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2"/>
                </a:solidFill>
              </a:defRPr>
            </a:lvl4pPr>
            <a:lvl5pPr>
              <a:defRPr b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AFAFAF"/>
                </a:solidFill>
              </a:rPr>
              <a:t>Presentation title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D52B1E"/>
                </a:solidFill>
              </a:rPr>
              <a:t>|</a:t>
            </a:r>
            <a:r>
              <a:rPr lang="en-US">
                <a:solidFill>
                  <a:prstClr val="white"/>
                </a:solidFill>
              </a:rPr>
              <a:t>  </a:t>
            </a:r>
            <a:fld id="{8C937E14-ECE4-4900-BF86-3B84032ECBDE}" type="slidenum">
              <a:rPr lang="en-US">
                <a:solidFill>
                  <a:srgbClr val="AFAFA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AFAF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176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5"/>
          <p:cNvSpPr>
            <a:spLocks noChangeArrowheads="1"/>
          </p:cNvSpPr>
          <p:nvPr userDrawn="1"/>
        </p:nvSpPr>
        <p:spPr bwMode="auto">
          <a:xfrm flipH="1">
            <a:off x="3656013" y="1368425"/>
            <a:ext cx="5487987" cy="5487988"/>
          </a:xfrm>
          <a:prstGeom prst="rtTriangle">
            <a:avLst/>
          </a:prstGeom>
          <a:gradFill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20000"/>
                </a:schemeClr>
              </a:gs>
            </a:gsLst>
            <a:lin ang="0" scaled="1"/>
          </a:gra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</a:endParaRPr>
          </a:p>
        </p:txBody>
      </p:sp>
      <p:pic>
        <p:nvPicPr>
          <p:cNvPr id="5" name="Picture 8" descr="MU_LDN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441325"/>
            <a:ext cx="1462087" cy="574675"/>
          </a:xfrm>
          <a:prstGeom prst="rect">
            <a:avLst/>
          </a:prstGeom>
          <a:noFill/>
          <a:ln>
            <a:noFill/>
          </a:ln>
          <a:effectLst>
            <a:outerShdw dist="12700" dir="2700000" algn="tl" rotWithShape="0">
              <a:schemeClr val="accent1">
                <a:alpha val="39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ight Triangle 5"/>
          <p:cNvSpPr/>
          <p:nvPr userDrawn="1"/>
        </p:nvSpPr>
        <p:spPr>
          <a:xfrm rot="5400000">
            <a:off x="-795" y="-62706"/>
            <a:ext cx="3384551" cy="345598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  <a:ea typeface="ＭＳ Ｐゴシック" charset="-128"/>
            </a:endParaRPr>
          </a:p>
        </p:txBody>
      </p:sp>
      <p:pic>
        <p:nvPicPr>
          <p:cNvPr id="7" name="Picture 10" descr="MU_LDN_CMYK_small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441325"/>
            <a:ext cx="1408112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585" y="4591956"/>
            <a:ext cx="5904655" cy="216024"/>
          </a:xfrm>
          <a:effectLst/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5" y="3068638"/>
            <a:ext cx="5904655" cy="1329595"/>
          </a:xfrm>
          <a:effectLst/>
        </p:spPr>
        <p:txBody>
          <a:bodyPr>
            <a:spAutoFit/>
          </a:bodyPr>
          <a:lstStyle>
            <a:lvl1pPr algn="l">
              <a:defRPr sz="48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AFAFAF"/>
                </a:solidFill>
              </a:rPr>
              <a:t>Presentation title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D52B1E"/>
                </a:solidFill>
              </a:rPr>
              <a:t>|</a:t>
            </a:r>
            <a:r>
              <a:rPr lang="en-US">
                <a:solidFill>
                  <a:prstClr val="white"/>
                </a:solidFill>
              </a:rPr>
              <a:t>  </a:t>
            </a:r>
            <a:fld id="{38B0D046-0D1B-4F71-BEEF-6C6138AFAC96}" type="slidenum">
              <a:rPr lang="en-US">
                <a:solidFill>
                  <a:srgbClr val="AFAFA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AFAF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8776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5"/>
          <p:cNvSpPr>
            <a:spLocks noChangeArrowheads="1"/>
          </p:cNvSpPr>
          <p:nvPr userDrawn="1"/>
        </p:nvSpPr>
        <p:spPr bwMode="auto">
          <a:xfrm flipH="1">
            <a:off x="3656013" y="1371600"/>
            <a:ext cx="5487987" cy="5487988"/>
          </a:xfrm>
          <a:prstGeom prst="rtTriangle">
            <a:avLst/>
          </a:prstGeom>
          <a:gradFill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20000"/>
                </a:schemeClr>
              </a:gs>
            </a:gsLst>
            <a:lin ang="0" scaled="1"/>
          </a:gra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 bwMode="auto">
          <a:xfrm>
            <a:off x="684213" y="6446838"/>
            <a:ext cx="41513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smtClean="0">
                <a:solidFill>
                  <a:srgbClr val="AFAFAF"/>
                </a:solidFill>
              </a:rPr>
              <a:t>© Middlesex University</a:t>
            </a:r>
          </a:p>
        </p:txBody>
      </p:sp>
      <p:sp>
        <p:nvSpPr>
          <p:cNvPr id="7" name="Right Triangle 6"/>
          <p:cNvSpPr/>
          <p:nvPr userDrawn="1"/>
        </p:nvSpPr>
        <p:spPr>
          <a:xfrm rot="10800000" flipH="1">
            <a:off x="0" y="0"/>
            <a:ext cx="762000" cy="762000"/>
          </a:xfrm>
          <a:prstGeom prst="rtTriangle">
            <a:avLst/>
          </a:prstGeom>
          <a:gradFill flip="none" rotWithShape="1">
            <a:gsLst>
              <a:gs pos="0">
                <a:srgbClr val="D52B1E"/>
              </a:gs>
              <a:gs pos="100000">
                <a:srgbClr val="C4161B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84213" y="6437313"/>
            <a:ext cx="8208962" cy="0"/>
          </a:xfrm>
          <a:prstGeom prst="line">
            <a:avLst/>
          </a:prstGeom>
          <a:ln w="63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0"/>
          </p:nvPr>
        </p:nvSpPr>
        <p:spPr>
          <a:xfrm>
            <a:off x="684214" y="1196975"/>
            <a:ext cx="3833812" cy="5130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1"/>
          </p:nvPr>
        </p:nvSpPr>
        <p:spPr>
          <a:xfrm>
            <a:off x="4625975" y="1196975"/>
            <a:ext cx="4267200" cy="511175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AFAFAF"/>
                </a:solidFill>
              </a:rPr>
              <a:t>Presentation title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D52B1E"/>
                </a:solidFill>
              </a:rPr>
              <a:t>|</a:t>
            </a:r>
            <a:r>
              <a:rPr lang="en-US">
                <a:solidFill>
                  <a:prstClr val="white"/>
                </a:solidFill>
              </a:rPr>
              <a:t>  </a:t>
            </a:r>
            <a:fld id="{CD211F90-E3B5-4BB0-AA67-55A533AABA96}" type="slidenum">
              <a:rPr lang="en-US">
                <a:solidFill>
                  <a:srgbClr val="AFAFA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AFAF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263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5"/>
          <p:cNvSpPr>
            <a:spLocks noChangeArrowheads="1"/>
          </p:cNvSpPr>
          <p:nvPr userDrawn="1"/>
        </p:nvSpPr>
        <p:spPr bwMode="auto">
          <a:xfrm flipH="1">
            <a:off x="3656013" y="1368425"/>
            <a:ext cx="5487987" cy="5487988"/>
          </a:xfrm>
          <a:prstGeom prst="rtTriangle">
            <a:avLst/>
          </a:prstGeom>
          <a:gradFill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20000"/>
                </a:schemeClr>
              </a:gs>
            </a:gsLst>
            <a:lin ang="0" scaled="1"/>
          </a:gra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 bwMode="auto">
          <a:xfrm>
            <a:off x="684213" y="6446838"/>
            <a:ext cx="41513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smtClean="0">
                <a:solidFill>
                  <a:srgbClr val="AFAFAF"/>
                </a:solidFill>
              </a:rPr>
              <a:t>© Middlesex University</a:t>
            </a:r>
          </a:p>
        </p:txBody>
      </p:sp>
      <p:sp>
        <p:nvSpPr>
          <p:cNvPr id="7" name="Right Triangle 6"/>
          <p:cNvSpPr/>
          <p:nvPr userDrawn="1"/>
        </p:nvSpPr>
        <p:spPr>
          <a:xfrm rot="10800000" flipH="1">
            <a:off x="0" y="0"/>
            <a:ext cx="762000" cy="762000"/>
          </a:xfrm>
          <a:prstGeom prst="rtTriangle">
            <a:avLst/>
          </a:prstGeom>
          <a:gradFill flip="none" rotWithShape="1">
            <a:gsLst>
              <a:gs pos="0">
                <a:srgbClr val="D52B1E"/>
              </a:gs>
              <a:gs pos="100000">
                <a:srgbClr val="C4161B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84213" y="6437313"/>
            <a:ext cx="8208962" cy="0"/>
          </a:xfrm>
          <a:prstGeom prst="line">
            <a:avLst/>
          </a:prstGeom>
          <a:ln w="63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0"/>
          </p:nvPr>
        </p:nvSpPr>
        <p:spPr>
          <a:xfrm>
            <a:off x="684214" y="1196975"/>
            <a:ext cx="3833812" cy="5130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4625975" y="1196975"/>
            <a:ext cx="4267200" cy="5130800"/>
          </a:xfrm>
          <a:solidFill>
            <a:schemeClr val="accent1"/>
          </a:solidFill>
          <a:ln w="1270">
            <a:solidFill>
              <a:schemeClr val="accent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schemeClr val="accent1">
                <a:lumMod val="50000"/>
                <a:lumOff val="50000"/>
                <a:alpha val="20000"/>
              </a:schemeClr>
            </a:outerShdw>
          </a:effectLst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AFAFAF"/>
                </a:solidFill>
              </a:rPr>
              <a:t>Presentation title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D52B1E"/>
                </a:solidFill>
              </a:rPr>
              <a:t>|</a:t>
            </a:r>
            <a:r>
              <a:rPr lang="en-US">
                <a:solidFill>
                  <a:prstClr val="white"/>
                </a:solidFill>
              </a:rPr>
              <a:t>  </a:t>
            </a:r>
            <a:fld id="{125258BC-3888-4216-8464-28D2CCFD0242}" type="slidenum">
              <a:rPr lang="en-US">
                <a:solidFill>
                  <a:srgbClr val="AFAFA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AFAF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51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/>
          <p:cNvSpPr>
            <a:spLocks noChangeArrowheads="1"/>
          </p:cNvSpPr>
          <p:nvPr userDrawn="1"/>
        </p:nvSpPr>
        <p:spPr bwMode="auto">
          <a:xfrm flipH="1">
            <a:off x="3656013" y="1368425"/>
            <a:ext cx="5487987" cy="5487988"/>
          </a:xfrm>
          <a:prstGeom prst="rtTriangle">
            <a:avLst/>
          </a:prstGeom>
          <a:gradFill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20000"/>
                </a:schemeClr>
              </a:gs>
            </a:gsLst>
            <a:lin ang="0" scaled="1"/>
          </a:gra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 bwMode="auto">
          <a:xfrm>
            <a:off x="684213" y="6446838"/>
            <a:ext cx="41513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smtClean="0">
                <a:solidFill>
                  <a:srgbClr val="AFAFAF"/>
                </a:solidFill>
              </a:rPr>
              <a:t>© Middlesex University</a:t>
            </a:r>
          </a:p>
        </p:txBody>
      </p:sp>
      <p:sp>
        <p:nvSpPr>
          <p:cNvPr id="8" name="Right Triangle 7"/>
          <p:cNvSpPr/>
          <p:nvPr userDrawn="1"/>
        </p:nvSpPr>
        <p:spPr>
          <a:xfrm rot="10800000" flipH="1">
            <a:off x="0" y="0"/>
            <a:ext cx="762000" cy="762000"/>
          </a:xfrm>
          <a:prstGeom prst="rtTriangle">
            <a:avLst/>
          </a:prstGeom>
          <a:gradFill flip="none" rotWithShape="1">
            <a:gsLst>
              <a:gs pos="0">
                <a:srgbClr val="D52B1E"/>
              </a:gs>
              <a:gs pos="100000">
                <a:srgbClr val="C4161B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84213" y="6437313"/>
            <a:ext cx="8208962" cy="0"/>
          </a:xfrm>
          <a:prstGeom prst="line">
            <a:avLst/>
          </a:prstGeom>
          <a:ln w="63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0"/>
          </p:nvPr>
        </p:nvSpPr>
        <p:spPr>
          <a:xfrm>
            <a:off x="684213" y="1196975"/>
            <a:ext cx="8208961" cy="194399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4843174" y="3428999"/>
            <a:ext cx="4050000" cy="2898775"/>
          </a:xfrm>
          <a:solidFill>
            <a:schemeClr val="accent1"/>
          </a:solidFill>
          <a:ln w="1270">
            <a:solidFill>
              <a:schemeClr val="accent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schemeClr val="accent1">
                <a:lumMod val="50000"/>
                <a:lumOff val="50000"/>
                <a:alpha val="20000"/>
              </a:scheme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None/>
              <a:defRPr lang="en-US"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684213" y="3429000"/>
            <a:ext cx="4050000" cy="2898775"/>
          </a:xfrm>
          <a:solidFill>
            <a:schemeClr val="accent1"/>
          </a:solidFill>
          <a:ln w="1270">
            <a:solidFill>
              <a:schemeClr val="accent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schemeClr val="accent1">
                <a:lumMod val="50000"/>
                <a:lumOff val="50000"/>
                <a:alpha val="20000"/>
              </a:scheme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None/>
              <a:defRPr lang="en-US"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AFAFAF"/>
                </a:solidFill>
              </a:rPr>
              <a:t>Presentation title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D52B1E"/>
                </a:solidFill>
              </a:rPr>
              <a:t>|</a:t>
            </a:r>
            <a:r>
              <a:rPr lang="en-US">
                <a:solidFill>
                  <a:prstClr val="white"/>
                </a:solidFill>
              </a:rPr>
              <a:t>  </a:t>
            </a:r>
            <a:fld id="{C9A06425-0058-4313-98CA-21CBD92B5D2B}" type="slidenum">
              <a:rPr lang="en-US">
                <a:solidFill>
                  <a:srgbClr val="AFAFA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AFAF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7731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5"/>
          <p:cNvSpPr>
            <a:spLocks noChangeArrowheads="1"/>
          </p:cNvSpPr>
          <p:nvPr userDrawn="1"/>
        </p:nvSpPr>
        <p:spPr bwMode="auto">
          <a:xfrm flipH="1">
            <a:off x="3656013" y="1368425"/>
            <a:ext cx="5487987" cy="5487988"/>
          </a:xfrm>
          <a:prstGeom prst="rtTriangle">
            <a:avLst/>
          </a:prstGeom>
          <a:gradFill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20000"/>
                </a:schemeClr>
              </a:gs>
            </a:gsLst>
            <a:lin ang="0" scaled="1"/>
          </a:gra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 bwMode="auto">
          <a:xfrm>
            <a:off x="684213" y="6446838"/>
            <a:ext cx="41513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smtClean="0">
                <a:solidFill>
                  <a:srgbClr val="AFAFAF"/>
                </a:solidFill>
              </a:rPr>
              <a:t>© Middlesex University</a:t>
            </a:r>
          </a:p>
        </p:txBody>
      </p:sp>
      <p:sp>
        <p:nvSpPr>
          <p:cNvPr id="9" name="Right Triangle 8"/>
          <p:cNvSpPr/>
          <p:nvPr userDrawn="1"/>
        </p:nvSpPr>
        <p:spPr>
          <a:xfrm rot="10800000" flipH="1">
            <a:off x="0" y="0"/>
            <a:ext cx="762000" cy="762000"/>
          </a:xfrm>
          <a:prstGeom prst="rtTriangle">
            <a:avLst/>
          </a:prstGeom>
          <a:gradFill flip="none" rotWithShape="1">
            <a:gsLst>
              <a:gs pos="0">
                <a:srgbClr val="D52B1E"/>
              </a:gs>
              <a:gs pos="100000">
                <a:srgbClr val="C4161B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84213" y="6437313"/>
            <a:ext cx="8208962" cy="0"/>
          </a:xfrm>
          <a:prstGeom prst="line">
            <a:avLst/>
          </a:prstGeom>
          <a:ln w="63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43174" y="1196975"/>
            <a:ext cx="4050000" cy="2448049"/>
          </a:xfrm>
          <a:solidFill>
            <a:schemeClr val="accent1"/>
          </a:solidFill>
          <a:ln w="1270">
            <a:solidFill>
              <a:schemeClr val="accent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schemeClr val="accent1">
                <a:lumMod val="50000"/>
                <a:lumOff val="50000"/>
                <a:alpha val="20000"/>
              </a:scheme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None/>
              <a:defRPr lang="en-US"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6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684213" y="1196976"/>
            <a:ext cx="4050000" cy="2448049"/>
          </a:xfrm>
          <a:solidFill>
            <a:schemeClr val="accent1"/>
          </a:solidFill>
          <a:ln w="1270">
            <a:solidFill>
              <a:schemeClr val="accent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schemeClr val="accent1">
                <a:lumMod val="50000"/>
                <a:lumOff val="50000"/>
                <a:alpha val="20000"/>
              </a:scheme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None/>
              <a:defRPr lang="en-US"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843174" y="3753359"/>
            <a:ext cx="4050000" cy="2448049"/>
          </a:xfrm>
          <a:solidFill>
            <a:schemeClr val="accent1"/>
          </a:solidFill>
          <a:ln w="1270">
            <a:solidFill>
              <a:schemeClr val="accent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schemeClr val="accent1">
                <a:lumMod val="50000"/>
                <a:lumOff val="50000"/>
                <a:alpha val="20000"/>
              </a:scheme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None/>
              <a:defRPr lang="en-US"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8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684213" y="3753360"/>
            <a:ext cx="4050000" cy="2448049"/>
          </a:xfrm>
          <a:solidFill>
            <a:schemeClr val="accent1"/>
          </a:solidFill>
          <a:ln w="1270">
            <a:solidFill>
              <a:schemeClr val="accent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schemeClr val="accent1">
                <a:lumMod val="50000"/>
                <a:lumOff val="50000"/>
                <a:alpha val="20000"/>
              </a:scheme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None/>
              <a:defRPr lang="en-US"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AFAFAF"/>
                </a:solidFill>
              </a:rPr>
              <a:t>Presentation title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D52B1E"/>
                </a:solidFill>
              </a:rPr>
              <a:t>|</a:t>
            </a:r>
            <a:r>
              <a:rPr lang="en-US">
                <a:solidFill>
                  <a:prstClr val="white"/>
                </a:solidFill>
              </a:rPr>
              <a:t>  </a:t>
            </a:r>
            <a:fld id="{7217F8A0-1BCF-484C-B5FD-74D2E7A01B4E}" type="slidenum">
              <a:rPr lang="en-US">
                <a:solidFill>
                  <a:srgbClr val="AFAFA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AFAF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8314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Triangle 5"/>
          <p:cNvSpPr>
            <a:spLocks noChangeArrowheads="1"/>
          </p:cNvSpPr>
          <p:nvPr userDrawn="1"/>
        </p:nvSpPr>
        <p:spPr bwMode="auto">
          <a:xfrm flipH="1">
            <a:off x="3656013" y="1368425"/>
            <a:ext cx="5487987" cy="5487988"/>
          </a:xfrm>
          <a:prstGeom prst="rtTriangle">
            <a:avLst/>
          </a:prstGeom>
          <a:gradFill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20000"/>
                </a:schemeClr>
              </a:gs>
            </a:gsLst>
            <a:lin ang="0" scaled="1"/>
          </a:gra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4" name="Footer Placeholder 4"/>
          <p:cNvSpPr txBox="1">
            <a:spLocks/>
          </p:cNvSpPr>
          <p:nvPr userDrawn="1"/>
        </p:nvSpPr>
        <p:spPr bwMode="auto">
          <a:xfrm>
            <a:off x="684213" y="6446838"/>
            <a:ext cx="41513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smtClean="0">
                <a:solidFill>
                  <a:srgbClr val="AFAFAF"/>
                </a:solidFill>
              </a:rPr>
              <a:t>© Middlesex University</a:t>
            </a:r>
          </a:p>
        </p:txBody>
      </p:sp>
      <p:sp>
        <p:nvSpPr>
          <p:cNvPr id="5" name="Right Triangle 4"/>
          <p:cNvSpPr/>
          <p:nvPr userDrawn="1"/>
        </p:nvSpPr>
        <p:spPr>
          <a:xfrm rot="10800000" flipH="1">
            <a:off x="0" y="0"/>
            <a:ext cx="762000" cy="762000"/>
          </a:xfrm>
          <a:prstGeom prst="rtTriangle">
            <a:avLst/>
          </a:prstGeom>
          <a:gradFill flip="none" rotWithShape="1">
            <a:gsLst>
              <a:gs pos="0">
                <a:srgbClr val="D52B1E"/>
              </a:gs>
              <a:gs pos="100000">
                <a:srgbClr val="C4161B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684213" y="6437313"/>
            <a:ext cx="8208962" cy="0"/>
          </a:xfrm>
          <a:prstGeom prst="line">
            <a:avLst/>
          </a:prstGeom>
          <a:ln w="63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AFAFAF"/>
                </a:solidFill>
              </a:rPr>
              <a:t>Presentation title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D52B1E"/>
                </a:solidFill>
              </a:rPr>
              <a:t>|</a:t>
            </a:r>
            <a:r>
              <a:rPr lang="en-US">
                <a:solidFill>
                  <a:prstClr val="white"/>
                </a:solidFill>
              </a:rPr>
              <a:t>  </a:t>
            </a:r>
            <a:fld id="{86AFDC71-4726-4469-8426-3327BF9CCCC1}" type="slidenum">
              <a:rPr lang="en-US">
                <a:solidFill>
                  <a:srgbClr val="AFAFA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AFAF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09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61BE-9E32-449D-9880-7A5C764EFE58}" type="datetimeFigureOut">
              <a:rPr lang="en-GB" smtClean="0"/>
              <a:pPr/>
              <a:t>25/08/2016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3CC5-BC6A-41A2-A8A8-2C710C851B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6757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5"/>
          <p:cNvSpPr>
            <a:spLocks noChangeArrowheads="1"/>
          </p:cNvSpPr>
          <p:nvPr userDrawn="1"/>
        </p:nvSpPr>
        <p:spPr bwMode="auto">
          <a:xfrm flipH="1">
            <a:off x="3656013" y="1371600"/>
            <a:ext cx="5487987" cy="5487988"/>
          </a:xfrm>
          <a:prstGeom prst="rtTriangle">
            <a:avLst/>
          </a:prstGeom>
          <a:gradFill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20000"/>
                </a:schemeClr>
              </a:gs>
            </a:gsLst>
            <a:lin ang="0" scaled="1"/>
          </a:gra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3" name="Footer Placeholder 4"/>
          <p:cNvSpPr txBox="1">
            <a:spLocks/>
          </p:cNvSpPr>
          <p:nvPr userDrawn="1"/>
        </p:nvSpPr>
        <p:spPr bwMode="auto">
          <a:xfrm>
            <a:off x="684213" y="6446838"/>
            <a:ext cx="41513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smtClean="0">
                <a:solidFill>
                  <a:srgbClr val="AFAFAF"/>
                </a:solidFill>
              </a:rPr>
              <a:t>© Middlesex University</a:t>
            </a:r>
          </a:p>
        </p:txBody>
      </p:sp>
      <p:sp>
        <p:nvSpPr>
          <p:cNvPr id="4" name="Right Triangle 3"/>
          <p:cNvSpPr/>
          <p:nvPr userDrawn="1"/>
        </p:nvSpPr>
        <p:spPr>
          <a:xfrm rot="10800000" flipH="1">
            <a:off x="0" y="0"/>
            <a:ext cx="762000" cy="762000"/>
          </a:xfrm>
          <a:prstGeom prst="rtTriangle">
            <a:avLst/>
          </a:prstGeom>
          <a:gradFill flip="none" rotWithShape="1">
            <a:gsLst>
              <a:gs pos="0">
                <a:srgbClr val="D52B1E"/>
              </a:gs>
              <a:gs pos="100000">
                <a:srgbClr val="C4161B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84213" y="6437313"/>
            <a:ext cx="8208962" cy="0"/>
          </a:xfrm>
          <a:prstGeom prst="line">
            <a:avLst/>
          </a:prstGeom>
          <a:ln w="63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AFAFAF"/>
                </a:solidFill>
              </a:rPr>
              <a:t>Presentation title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D52B1E"/>
                </a:solidFill>
              </a:rPr>
              <a:t>|</a:t>
            </a:r>
            <a:r>
              <a:rPr lang="en-US">
                <a:solidFill>
                  <a:prstClr val="white"/>
                </a:solidFill>
              </a:rPr>
              <a:t>  </a:t>
            </a:r>
            <a:fld id="{B8AEA787-160D-4877-B874-79AE8FB6701D}" type="slidenum">
              <a:rPr lang="en-US">
                <a:solidFill>
                  <a:srgbClr val="AFAFA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AFAF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393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Divider Option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 userDrawn="1"/>
        </p:nvSpPr>
        <p:spPr>
          <a:xfrm>
            <a:off x="1685925" y="0"/>
            <a:ext cx="7459663" cy="6910388"/>
          </a:xfrm>
          <a:custGeom>
            <a:avLst/>
            <a:gdLst>
              <a:gd name="connsiteX0" fmla="*/ 0 w 7441809"/>
              <a:gd name="connsiteY0" fmla="*/ 1688123 h 6893170"/>
              <a:gd name="connsiteX1" fmla="*/ 1702191 w 7441809"/>
              <a:gd name="connsiteY1" fmla="*/ 0 h 6893170"/>
              <a:gd name="connsiteX2" fmla="*/ 7441809 w 7441809"/>
              <a:gd name="connsiteY2" fmla="*/ 0 h 6893170"/>
              <a:gd name="connsiteX3" fmla="*/ 7441809 w 7441809"/>
              <a:gd name="connsiteY3" fmla="*/ 6893170 h 6893170"/>
              <a:gd name="connsiteX4" fmla="*/ 5134708 w 7441809"/>
              <a:gd name="connsiteY4" fmla="*/ 6879102 h 6893170"/>
              <a:gd name="connsiteX5" fmla="*/ 0 w 7441809"/>
              <a:gd name="connsiteY5" fmla="*/ 1688123 h 6893170"/>
              <a:gd name="connsiteX0" fmla="*/ 0 w 7441809"/>
              <a:gd name="connsiteY0" fmla="*/ 1688425 h 6893472"/>
              <a:gd name="connsiteX1" fmla="*/ 1658223 w 7441809"/>
              <a:gd name="connsiteY1" fmla="*/ 0 h 6893472"/>
              <a:gd name="connsiteX2" fmla="*/ 7441809 w 7441809"/>
              <a:gd name="connsiteY2" fmla="*/ 302 h 6893472"/>
              <a:gd name="connsiteX3" fmla="*/ 7441809 w 7441809"/>
              <a:gd name="connsiteY3" fmla="*/ 6893472 h 6893472"/>
              <a:gd name="connsiteX4" fmla="*/ 5134708 w 7441809"/>
              <a:gd name="connsiteY4" fmla="*/ 6879404 h 6893472"/>
              <a:gd name="connsiteX5" fmla="*/ 0 w 7441809"/>
              <a:gd name="connsiteY5" fmla="*/ 1688425 h 6893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41809" h="6893472">
                <a:moveTo>
                  <a:pt x="0" y="1688425"/>
                </a:moveTo>
                <a:lnTo>
                  <a:pt x="1658223" y="0"/>
                </a:lnTo>
                <a:lnTo>
                  <a:pt x="7441809" y="302"/>
                </a:lnTo>
                <a:lnTo>
                  <a:pt x="7441809" y="6893472"/>
                </a:lnTo>
                <a:lnTo>
                  <a:pt x="5134708" y="6879404"/>
                </a:lnTo>
                <a:lnTo>
                  <a:pt x="0" y="1688425"/>
                </a:lnTo>
                <a:close/>
              </a:path>
            </a:pathLst>
          </a:custGeom>
          <a:gradFill flip="none" rotWithShape="1">
            <a:gsLst>
              <a:gs pos="0">
                <a:srgbClr val="E0E0E0"/>
              </a:gs>
              <a:gs pos="75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5" name="Right Triangle 8"/>
          <p:cNvSpPr>
            <a:spLocks noChangeArrowheads="1"/>
          </p:cNvSpPr>
          <p:nvPr userDrawn="1"/>
        </p:nvSpPr>
        <p:spPr bwMode="auto">
          <a:xfrm rot="13500000" flipH="1">
            <a:off x="-2165350" y="3160713"/>
            <a:ext cx="7858125" cy="7858125"/>
          </a:xfrm>
          <a:prstGeom prst="rtTriangle">
            <a:avLst/>
          </a:prstGeom>
          <a:gradFill rotWithShape="1">
            <a:gsLst>
              <a:gs pos="0">
                <a:srgbClr val="262626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6" name="Right Triangle 5"/>
          <p:cNvSpPr/>
          <p:nvPr userDrawn="1"/>
        </p:nvSpPr>
        <p:spPr>
          <a:xfrm rot="5400000">
            <a:off x="-26194" y="-65881"/>
            <a:ext cx="3457575" cy="345598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  <a:ea typeface="ＭＳ Ｐゴシック" charset="-128"/>
            </a:endParaRPr>
          </a:p>
        </p:txBody>
      </p:sp>
      <p:pic>
        <p:nvPicPr>
          <p:cNvPr id="7" name="Picture 10" descr="MU_LDN_CMYK_sm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441325"/>
            <a:ext cx="1408112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4"/>
          <p:cNvSpPr txBox="1">
            <a:spLocks/>
          </p:cNvSpPr>
          <p:nvPr userDrawn="1"/>
        </p:nvSpPr>
        <p:spPr bwMode="auto">
          <a:xfrm>
            <a:off x="839788" y="6446838"/>
            <a:ext cx="41513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smtClean="0">
                <a:solidFill>
                  <a:prstClr val="white"/>
                </a:solidFill>
              </a:rPr>
              <a:t>© Middlesex University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585" y="5805264"/>
            <a:ext cx="4104455" cy="216024"/>
          </a:xfrm>
          <a:effectLst/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5" y="4575553"/>
            <a:ext cx="4104455" cy="1107996"/>
          </a:xfrm>
          <a:effectLst/>
        </p:spPr>
        <p:txBody>
          <a:bodyPr>
            <a:spAutoFit/>
          </a:bodyPr>
          <a:lstStyle>
            <a:lvl1pPr algn="l">
              <a:defRPr sz="4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6E6E6E"/>
                </a:solidFill>
              </a:rPr>
              <a:t>Presentation title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D52B1E"/>
                </a:solidFill>
              </a:rPr>
              <a:t>|</a:t>
            </a:r>
            <a:r>
              <a:rPr lang="en-US">
                <a:solidFill>
                  <a:srgbClr val="000000"/>
                </a:solidFill>
              </a:rPr>
              <a:t>  </a:t>
            </a:r>
            <a:fld id="{C1892657-0998-4149-B3CA-B43356E44DD4}" type="slidenum">
              <a:rPr lang="en-US">
                <a:solidFill>
                  <a:srgbClr val="6E6E6E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6E6E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8035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Divider Option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11110_1_thumbnail_868x420_page1_20423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68" r="21317" b="5325"/>
          <a:stretch>
            <a:fillRect/>
          </a:stretch>
        </p:blipFill>
        <p:spPr bwMode="auto">
          <a:xfrm>
            <a:off x="1512888" y="0"/>
            <a:ext cx="763111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Triangle 8"/>
          <p:cNvSpPr>
            <a:spLocks noChangeArrowheads="1"/>
          </p:cNvSpPr>
          <p:nvPr userDrawn="1"/>
        </p:nvSpPr>
        <p:spPr bwMode="auto">
          <a:xfrm rot="13500000" flipH="1">
            <a:off x="-2165350" y="3160713"/>
            <a:ext cx="7858125" cy="7858125"/>
          </a:xfrm>
          <a:prstGeom prst="rtTriangle">
            <a:avLst/>
          </a:prstGeom>
          <a:gradFill rotWithShape="1">
            <a:gsLst>
              <a:gs pos="0">
                <a:srgbClr val="262626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6" name="Right Triangle 5"/>
          <p:cNvSpPr/>
          <p:nvPr userDrawn="1"/>
        </p:nvSpPr>
        <p:spPr>
          <a:xfrm rot="5400000">
            <a:off x="-26194" y="-65881"/>
            <a:ext cx="3457575" cy="345598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  <a:ea typeface="ＭＳ Ｐゴシック" charset="-128"/>
            </a:endParaRPr>
          </a:p>
        </p:txBody>
      </p:sp>
      <p:pic>
        <p:nvPicPr>
          <p:cNvPr id="7" name="Picture 10" descr="MU_LDN_CMYK_small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441325"/>
            <a:ext cx="1408112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4"/>
          <p:cNvSpPr txBox="1">
            <a:spLocks/>
          </p:cNvSpPr>
          <p:nvPr userDrawn="1"/>
        </p:nvSpPr>
        <p:spPr bwMode="auto">
          <a:xfrm>
            <a:off x="839788" y="6446838"/>
            <a:ext cx="41513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smtClean="0">
                <a:solidFill>
                  <a:prstClr val="white"/>
                </a:solidFill>
              </a:rPr>
              <a:t>© Middlesex University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585" y="5805264"/>
            <a:ext cx="4104455" cy="216024"/>
          </a:xfrm>
          <a:effectLst/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5" y="4575553"/>
            <a:ext cx="4104455" cy="1107996"/>
          </a:xfrm>
          <a:effectLst/>
        </p:spPr>
        <p:txBody>
          <a:bodyPr>
            <a:spAutoFit/>
          </a:bodyPr>
          <a:lstStyle>
            <a:lvl1pPr algn="l">
              <a:defRPr sz="4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Presentation title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D52B1E"/>
                </a:solidFill>
              </a:rPr>
              <a:t>|</a:t>
            </a:r>
            <a:r>
              <a:rPr lang="en-US">
                <a:solidFill>
                  <a:srgbClr val="000000"/>
                </a:solidFill>
              </a:rPr>
              <a:t>  </a:t>
            </a:r>
            <a:fld id="{A37C1EDA-BA5E-4AF0-9044-482CD5F7EA2A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4777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5"/>
          <p:cNvSpPr>
            <a:spLocks noChangeArrowheads="1"/>
          </p:cNvSpPr>
          <p:nvPr userDrawn="1"/>
        </p:nvSpPr>
        <p:spPr bwMode="auto">
          <a:xfrm flipH="1">
            <a:off x="3656013" y="1370013"/>
            <a:ext cx="5487987" cy="5487987"/>
          </a:xfrm>
          <a:prstGeom prst="rtTriangle">
            <a:avLst/>
          </a:prstGeom>
          <a:gradFill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20000"/>
                </a:schemeClr>
              </a:gs>
            </a:gsLst>
            <a:lin ang="0" scaled="1"/>
          </a:gra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5" name="Right Triangle 4"/>
          <p:cNvSpPr/>
          <p:nvPr/>
        </p:nvSpPr>
        <p:spPr>
          <a:xfrm rot="5400000">
            <a:off x="-795" y="-62706"/>
            <a:ext cx="3384551" cy="345598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  <a:ea typeface="ＭＳ Ｐゴシック" charset="-128"/>
            </a:endParaRPr>
          </a:p>
        </p:txBody>
      </p:sp>
      <p:pic>
        <p:nvPicPr>
          <p:cNvPr id="6" name="Picture 9" descr="MU_LDN_CMYK_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441325"/>
            <a:ext cx="1408112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25975" y="404664"/>
            <a:ext cx="4267198" cy="886397"/>
          </a:xfrm>
          <a:effectLst/>
        </p:spPr>
        <p:txBody>
          <a:bodyPr anchor="t">
            <a:noAutofit/>
          </a:bodyPr>
          <a:lstStyle>
            <a:lvl1pPr>
              <a:lnSpc>
                <a:spcPct val="85000"/>
              </a:lnSpc>
              <a:defRPr sz="66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25975" y="6148579"/>
            <a:ext cx="4267197" cy="664797"/>
          </a:xfrm>
          <a:effectLst/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5156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5"/>
          <p:cNvSpPr>
            <a:spLocks noChangeArrowheads="1"/>
          </p:cNvSpPr>
          <p:nvPr userDrawn="1"/>
        </p:nvSpPr>
        <p:spPr bwMode="auto">
          <a:xfrm flipH="1">
            <a:off x="3656013" y="1371600"/>
            <a:ext cx="5487987" cy="5487988"/>
          </a:xfrm>
          <a:prstGeom prst="rtTriangle">
            <a:avLst/>
          </a:prstGeom>
          <a:gradFill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20000"/>
                </a:schemeClr>
              </a:gs>
            </a:gsLst>
            <a:lin ang="0" scaled="1"/>
          </a:gra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 txBox="1">
            <a:spLocks/>
          </p:cNvSpPr>
          <p:nvPr userDrawn="1"/>
        </p:nvSpPr>
        <p:spPr bwMode="auto">
          <a:xfrm>
            <a:off x="684213" y="6446838"/>
            <a:ext cx="41513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smtClean="0">
                <a:solidFill>
                  <a:srgbClr val="AFAFAF"/>
                </a:solidFill>
              </a:rPr>
              <a:t>© Middlesex University</a:t>
            </a:r>
          </a:p>
        </p:txBody>
      </p:sp>
      <p:sp>
        <p:nvSpPr>
          <p:cNvPr id="6" name="Right Triangle 5"/>
          <p:cNvSpPr/>
          <p:nvPr userDrawn="1"/>
        </p:nvSpPr>
        <p:spPr>
          <a:xfrm rot="10800000" flipH="1">
            <a:off x="0" y="0"/>
            <a:ext cx="762000" cy="762000"/>
          </a:xfrm>
          <a:prstGeom prst="rtTriangle">
            <a:avLst/>
          </a:prstGeom>
          <a:gradFill flip="none" rotWithShape="1">
            <a:gsLst>
              <a:gs pos="0">
                <a:srgbClr val="D52B1E"/>
              </a:gs>
              <a:gs pos="100000">
                <a:srgbClr val="C4161B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84213" y="6437313"/>
            <a:ext cx="8208962" cy="0"/>
          </a:xfrm>
          <a:prstGeom prst="line">
            <a:avLst/>
          </a:prstGeom>
          <a:ln w="63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2"/>
                </a:solidFill>
              </a:defRPr>
            </a:lvl4pPr>
            <a:lvl5pPr>
              <a:defRPr b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AFAFAF"/>
                </a:solidFill>
              </a:rPr>
              <a:t>Presentation title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D52B1E"/>
                </a:solidFill>
              </a:rPr>
              <a:t>|</a:t>
            </a:r>
            <a:r>
              <a:rPr lang="en-US">
                <a:solidFill>
                  <a:prstClr val="white"/>
                </a:solidFill>
              </a:rPr>
              <a:t>  </a:t>
            </a:r>
            <a:fld id="{8C937E14-ECE4-4900-BF86-3B84032ECBDE}" type="slidenum">
              <a:rPr lang="en-US">
                <a:solidFill>
                  <a:srgbClr val="AFAFA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AFAF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1766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5"/>
          <p:cNvSpPr>
            <a:spLocks noChangeArrowheads="1"/>
          </p:cNvSpPr>
          <p:nvPr userDrawn="1"/>
        </p:nvSpPr>
        <p:spPr bwMode="auto">
          <a:xfrm flipH="1">
            <a:off x="3656013" y="1368425"/>
            <a:ext cx="5487987" cy="5487988"/>
          </a:xfrm>
          <a:prstGeom prst="rtTriangle">
            <a:avLst/>
          </a:prstGeom>
          <a:gradFill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20000"/>
                </a:schemeClr>
              </a:gs>
            </a:gsLst>
            <a:lin ang="0" scaled="1"/>
          </a:gra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</a:endParaRPr>
          </a:p>
        </p:txBody>
      </p:sp>
      <p:pic>
        <p:nvPicPr>
          <p:cNvPr id="5" name="Picture 8" descr="MU_LDN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441325"/>
            <a:ext cx="1462087" cy="574675"/>
          </a:xfrm>
          <a:prstGeom prst="rect">
            <a:avLst/>
          </a:prstGeom>
          <a:noFill/>
          <a:ln>
            <a:noFill/>
          </a:ln>
          <a:effectLst>
            <a:outerShdw dist="12700" dir="2700000" algn="tl" rotWithShape="0">
              <a:schemeClr val="accent1">
                <a:alpha val="39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ight Triangle 5"/>
          <p:cNvSpPr/>
          <p:nvPr userDrawn="1"/>
        </p:nvSpPr>
        <p:spPr>
          <a:xfrm rot="5400000">
            <a:off x="-795" y="-62706"/>
            <a:ext cx="3384551" cy="345598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  <a:ea typeface="ＭＳ Ｐゴシック" charset="-128"/>
            </a:endParaRPr>
          </a:p>
        </p:txBody>
      </p:sp>
      <p:pic>
        <p:nvPicPr>
          <p:cNvPr id="7" name="Picture 10" descr="MU_LDN_CMYK_small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441325"/>
            <a:ext cx="1408112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585" y="4591956"/>
            <a:ext cx="5904655" cy="216024"/>
          </a:xfrm>
          <a:effectLst/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5" y="3068638"/>
            <a:ext cx="5904655" cy="1329595"/>
          </a:xfrm>
          <a:effectLst/>
        </p:spPr>
        <p:txBody>
          <a:bodyPr>
            <a:spAutoFit/>
          </a:bodyPr>
          <a:lstStyle>
            <a:lvl1pPr algn="l">
              <a:defRPr sz="48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AFAFAF"/>
                </a:solidFill>
              </a:rPr>
              <a:t>Presentation title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D52B1E"/>
                </a:solidFill>
              </a:rPr>
              <a:t>|</a:t>
            </a:r>
            <a:r>
              <a:rPr lang="en-US">
                <a:solidFill>
                  <a:prstClr val="white"/>
                </a:solidFill>
              </a:rPr>
              <a:t>  </a:t>
            </a:r>
            <a:fld id="{38B0D046-0D1B-4F71-BEEF-6C6138AFAC96}" type="slidenum">
              <a:rPr lang="en-US">
                <a:solidFill>
                  <a:srgbClr val="AFAFA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AFAF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8776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5"/>
          <p:cNvSpPr>
            <a:spLocks noChangeArrowheads="1"/>
          </p:cNvSpPr>
          <p:nvPr userDrawn="1"/>
        </p:nvSpPr>
        <p:spPr bwMode="auto">
          <a:xfrm flipH="1">
            <a:off x="3656013" y="1371600"/>
            <a:ext cx="5487987" cy="5487988"/>
          </a:xfrm>
          <a:prstGeom prst="rtTriangle">
            <a:avLst/>
          </a:prstGeom>
          <a:gradFill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20000"/>
                </a:schemeClr>
              </a:gs>
            </a:gsLst>
            <a:lin ang="0" scaled="1"/>
          </a:gra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 bwMode="auto">
          <a:xfrm>
            <a:off x="684213" y="6446838"/>
            <a:ext cx="41513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smtClean="0">
                <a:solidFill>
                  <a:srgbClr val="AFAFAF"/>
                </a:solidFill>
              </a:rPr>
              <a:t>© Middlesex University</a:t>
            </a:r>
          </a:p>
        </p:txBody>
      </p:sp>
      <p:sp>
        <p:nvSpPr>
          <p:cNvPr id="7" name="Right Triangle 6"/>
          <p:cNvSpPr/>
          <p:nvPr userDrawn="1"/>
        </p:nvSpPr>
        <p:spPr>
          <a:xfrm rot="10800000" flipH="1">
            <a:off x="0" y="0"/>
            <a:ext cx="762000" cy="762000"/>
          </a:xfrm>
          <a:prstGeom prst="rtTriangle">
            <a:avLst/>
          </a:prstGeom>
          <a:gradFill flip="none" rotWithShape="1">
            <a:gsLst>
              <a:gs pos="0">
                <a:srgbClr val="D52B1E"/>
              </a:gs>
              <a:gs pos="100000">
                <a:srgbClr val="C4161B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84213" y="6437313"/>
            <a:ext cx="8208962" cy="0"/>
          </a:xfrm>
          <a:prstGeom prst="line">
            <a:avLst/>
          </a:prstGeom>
          <a:ln w="63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0"/>
          </p:nvPr>
        </p:nvSpPr>
        <p:spPr>
          <a:xfrm>
            <a:off x="684214" y="1196975"/>
            <a:ext cx="3833812" cy="5130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1"/>
          </p:nvPr>
        </p:nvSpPr>
        <p:spPr>
          <a:xfrm>
            <a:off x="4625975" y="1196975"/>
            <a:ext cx="4267200" cy="511175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AFAFAF"/>
                </a:solidFill>
              </a:rPr>
              <a:t>Presentation title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D52B1E"/>
                </a:solidFill>
              </a:rPr>
              <a:t>|</a:t>
            </a:r>
            <a:r>
              <a:rPr lang="en-US">
                <a:solidFill>
                  <a:prstClr val="white"/>
                </a:solidFill>
              </a:rPr>
              <a:t>  </a:t>
            </a:r>
            <a:fld id="{CD211F90-E3B5-4BB0-AA67-55A533AABA96}" type="slidenum">
              <a:rPr lang="en-US">
                <a:solidFill>
                  <a:srgbClr val="AFAFA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AFAF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2638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5"/>
          <p:cNvSpPr>
            <a:spLocks noChangeArrowheads="1"/>
          </p:cNvSpPr>
          <p:nvPr userDrawn="1"/>
        </p:nvSpPr>
        <p:spPr bwMode="auto">
          <a:xfrm flipH="1">
            <a:off x="3656013" y="1368425"/>
            <a:ext cx="5487987" cy="5487988"/>
          </a:xfrm>
          <a:prstGeom prst="rtTriangle">
            <a:avLst/>
          </a:prstGeom>
          <a:gradFill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20000"/>
                </a:schemeClr>
              </a:gs>
            </a:gsLst>
            <a:lin ang="0" scaled="1"/>
          </a:gra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 bwMode="auto">
          <a:xfrm>
            <a:off x="684213" y="6446838"/>
            <a:ext cx="41513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smtClean="0">
                <a:solidFill>
                  <a:srgbClr val="AFAFAF"/>
                </a:solidFill>
              </a:rPr>
              <a:t>© Middlesex University</a:t>
            </a:r>
          </a:p>
        </p:txBody>
      </p:sp>
      <p:sp>
        <p:nvSpPr>
          <p:cNvPr id="7" name="Right Triangle 6"/>
          <p:cNvSpPr/>
          <p:nvPr userDrawn="1"/>
        </p:nvSpPr>
        <p:spPr>
          <a:xfrm rot="10800000" flipH="1">
            <a:off x="0" y="0"/>
            <a:ext cx="762000" cy="762000"/>
          </a:xfrm>
          <a:prstGeom prst="rtTriangle">
            <a:avLst/>
          </a:prstGeom>
          <a:gradFill flip="none" rotWithShape="1">
            <a:gsLst>
              <a:gs pos="0">
                <a:srgbClr val="D52B1E"/>
              </a:gs>
              <a:gs pos="100000">
                <a:srgbClr val="C4161B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84213" y="6437313"/>
            <a:ext cx="8208962" cy="0"/>
          </a:xfrm>
          <a:prstGeom prst="line">
            <a:avLst/>
          </a:prstGeom>
          <a:ln w="63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0"/>
          </p:nvPr>
        </p:nvSpPr>
        <p:spPr>
          <a:xfrm>
            <a:off x="684214" y="1196975"/>
            <a:ext cx="3833812" cy="5130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4625975" y="1196975"/>
            <a:ext cx="4267200" cy="5130800"/>
          </a:xfrm>
          <a:solidFill>
            <a:schemeClr val="accent1"/>
          </a:solidFill>
          <a:ln w="1270">
            <a:solidFill>
              <a:schemeClr val="accent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schemeClr val="accent1">
                <a:lumMod val="50000"/>
                <a:lumOff val="50000"/>
                <a:alpha val="20000"/>
              </a:schemeClr>
            </a:outerShdw>
          </a:effectLst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AFAFAF"/>
                </a:solidFill>
              </a:rPr>
              <a:t>Presentation title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D52B1E"/>
                </a:solidFill>
              </a:rPr>
              <a:t>|</a:t>
            </a:r>
            <a:r>
              <a:rPr lang="en-US">
                <a:solidFill>
                  <a:prstClr val="white"/>
                </a:solidFill>
              </a:rPr>
              <a:t>  </a:t>
            </a:r>
            <a:fld id="{125258BC-3888-4216-8464-28D2CCFD0242}" type="slidenum">
              <a:rPr lang="en-US">
                <a:solidFill>
                  <a:srgbClr val="AFAFA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AFAF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513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/>
          <p:cNvSpPr>
            <a:spLocks noChangeArrowheads="1"/>
          </p:cNvSpPr>
          <p:nvPr userDrawn="1"/>
        </p:nvSpPr>
        <p:spPr bwMode="auto">
          <a:xfrm flipH="1">
            <a:off x="3656013" y="1368425"/>
            <a:ext cx="5487987" cy="5487988"/>
          </a:xfrm>
          <a:prstGeom prst="rtTriangle">
            <a:avLst/>
          </a:prstGeom>
          <a:gradFill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20000"/>
                </a:schemeClr>
              </a:gs>
            </a:gsLst>
            <a:lin ang="0" scaled="1"/>
          </a:gra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 bwMode="auto">
          <a:xfrm>
            <a:off x="684213" y="6446838"/>
            <a:ext cx="41513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smtClean="0">
                <a:solidFill>
                  <a:srgbClr val="AFAFAF"/>
                </a:solidFill>
              </a:rPr>
              <a:t>© Middlesex University</a:t>
            </a:r>
          </a:p>
        </p:txBody>
      </p:sp>
      <p:sp>
        <p:nvSpPr>
          <p:cNvPr id="8" name="Right Triangle 7"/>
          <p:cNvSpPr/>
          <p:nvPr userDrawn="1"/>
        </p:nvSpPr>
        <p:spPr>
          <a:xfrm rot="10800000" flipH="1">
            <a:off x="0" y="0"/>
            <a:ext cx="762000" cy="762000"/>
          </a:xfrm>
          <a:prstGeom prst="rtTriangle">
            <a:avLst/>
          </a:prstGeom>
          <a:gradFill flip="none" rotWithShape="1">
            <a:gsLst>
              <a:gs pos="0">
                <a:srgbClr val="D52B1E"/>
              </a:gs>
              <a:gs pos="100000">
                <a:srgbClr val="C4161B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84213" y="6437313"/>
            <a:ext cx="8208962" cy="0"/>
          </a:xfrm>
          <a:prstGeom prst="line">
            <a:avLst/>
          </a:prstGeom>
          <a:ln w="63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0"/>
          </p:nvPr>
        </p:nvSpPr>
        <p:spPr>
          <a:xfrm>
            <a:off x="684213" y="1196975"/>
            <a:ext cx="8208961" cy="194399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4843174" y="3428999"/>
            <a:ext cx="4050000" cy="2898775"/>
          </a:xfrm>
          <a:solidFill>
            <a:schemeClr val="accent1"/>
          </a:solidFill>
          <a:ln w="1270">
            <a:solidFill>
              <a:schemeClr val="accent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schemeClr val="accent1">
                <a:lumMod val="50000"/>
                <a:lumOff val="50000"/>
                <a:alpha val="20000"/>
              </a:scheme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None/>
              <a:defRPr lang="en-US"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684213" y="3429000"/>
            <a:ext cx="4050000" cy="2898775"/>
          </a:xfrm>
          <a:solidFill>
            <a:schemeClr val="accent1"/>
          </a:solidFill>
          <a:ln w="1270">
            <a:solidFill>
              <a:schemeClr val="accent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schemeClr val="accent1">
                <a:lumMod val="50000"/>
                <a:lumOff val="50000"/>
                <a:alpha val="20000"/>
              </a:scheme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None/>
              <a:defRPr lang="en-US"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AFAFAF"/>
                </a:solidFill>
              </a:rPr>
              <a:t>Presentation title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D52B1E"/>
                </a:solidFill>
              </a:rPr>
              <a:t>|</a:t>
            </a:r>
            <a:r>
              <a:rPr lang="en-US">
                <a:solidFill>
                  <a:prstClr val="white"/>
                </a:solidFill>
              </a:rPr>
              <a:t>  </a:t>
            </a:r>
            <a:fld id="{C9A06425-0058-4313-98CA-21CBD92B5D2B}" type="slidenum">
              <a:rPr lang="en-US">
                <a:solidFill>
                  <a:srgbClr val="AFAFA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AFAF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7731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5"/>
          <p:cNvSpPr>
            <a:spLocks noChangeArrowheads="1"/>
          </p:cNvSpPr>
          <p:nvPr userDrawn="1"/>
        </p:nvSpPr>
        <p:spPr bwMode="auto">
          <a:xfrm flipH="1">
            <a:off x="3656013" y="1368425"/>
            <a:ext cx="5487987" cy="5487988"/>
          </a:xfrm>
          <a:prstGeom prst="rtTriangle">
            <a:avLst/>
          </a:prstGeom>
          <a:gradFill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20000"/>
                </a:schemeClr>
              </a:gs>
            </a:gsLst>
            <a:lin ang="0" scaled="1"/>
          </a:gra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 bwMode="auto">
          <a:xfrm>
            <a:off x="684213" y="6446838"/>
            <a:ext cx="41513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smtClean="0">
                <a:solidFill>
                  <a:srgbClr val="AFAFAF"/>
                </a:solidFill>
              </a:rPr>
              <a:t>© Middlesex University</a:t>
            </a:r>
          </a:p>
        </p:txBody>
      </p:sp>
      <p:sp>
        <p:nvSpPr>
          <p:cNvPr id="9" name="Right Triangle 8"/>
          <p:cNvSpPr/>
          <p:nvPr userDrawn="1"/>
        </p:nvSpPr>
        <p:spPr>
          <a:xfrm rot="10800000" flipH="1">
            <a:off x="0" y="0"/>
            <a:ext cx="762000" cy="762000"/>
          </a:xfrm>
          <a:prstGeom prst="rtTriangle">
            <a:avLst/>
          </a:prstGeom>
          <a:gradFill flip="none" rotWithShape="1">
            <a:gsLst>
              <a:gs pos="0">
                <a:srgbClr val="D52B1E"/>
              </a:gs>
              <a:gs pos="100000">
                <a:srgbClr val="C4161B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84213" y="6437313"/>
            <a:ext cx="8208962" cy="0"/>
          </a:xfrm>
          <a:prstGeom prst="line">
            <a:avLst/>
          </a:prstGeom>
          <a:ln w="63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43174" y="1196975"/>
            <a:ext cx="4050000" cy="2448049"/>
          </a:xfrm>
          <a:solidFill>
            <a:schemeClr val="accent1"/>
          </a:solidFill>
          <a:ln w="1270">
            <a:solidFill>
              <a:schemeClr val="accent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schemeClr val="accent1">
                <a:lumMod val="50000"/>
                <a:lumOff val="50000"/>
                <a:alpha val="20000"/>
              </a:scheme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None/>
              <a:defRPr lang="en-US"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6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684213" y="1196976"/>
            <a:ext cx="4050000" cy="2448049"/>
          </a:xfrm>
          <a:solidFill>
            <a:schemeClr val="accent1"/>
          </a:solidFill>
          <a:ln w="1270">
            <a:solidFill>
              <a:schemeClr val="accent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schemeClr val="accent1">
                <a:lumMod val="50000"/>
                <a:lumOff val="50000"/>
                <a:alpha val="20000"/>
              </a:scheme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None/>
              <a:defRPr lang="en-US"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843174" y="3753359"/>
            <a:ext cx="4050000" cy="2448049"/>
          </a:xfrm>
          <a:solidFill>
            <a:schemeClr val="accent1"/>
          </a:solidFill>
          <a:ln w="1270">
            <a:solidFill>
              <a:schemeClr val="accent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schemeClr val="accent1">
                <a:lumMod val="50000"/>
                <a:lumOff val="50000"/>
                <a:alpha val="20000"/>
              </a:scheme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None/>
              <a:defRPr lang="en-US"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8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684213" y="3753360"/>
            <a:ext cx="4050000" cy="2448049"/>
          </a:xfrm>
          <a:solidFill>
            <a:schemeClr val="accent1"/>
          </a:solidFill>
          <a:ln w="1270">
            <a:solidFill>
              <a:schemeClr val="accent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schemeClr val="accent1">
                <a:lumMod val="50000"/>
                <a:lumOff val="50000"/>
                <a:alpha val="20000"/>
              </a:scheme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None/>
              <a:defRPr lang="en-US"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AFAFAF"/>
                </a:solidFill>
              </a:rPr>
              <a:t>Presentation title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D52B1E"/>
                </a:solidFill>
              </a:rPr>
              <a:t>|</a:t>
            </a:r>
            <a:r>
              <a:rPr lang="en-US">
                <a:solidFill>
                  <a:prstClr val="white"/>
                </a:solidFill>
              </a:rPr>
              <a:t>  </a:t>
            </a:r>
            <a:fld id="{7217F8A0-1BCF-484C-B5FD-74D2E7A01B4E}" type="slidenum">
              <a:rPr lang="en-US">
                <a:solidFill>
                  <a:srgbClr val="AFAFA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AFAF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831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61BE-9E32-449D-9880-7A5C764EFE58}" type="datetimeFigureOut">
              <a:rPr lang="en-GB" smtClean="0"/>
              <a:pPr/>
              <a:t>25/08/2016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3CC5-BC6A-41A2-A8A8-2C710C851B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8976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Triangle 5"/>
          <p:cNvSpPr>
            <a:spLocks noChangeArrowheads="1"/>
          </p:cNvSpPr>
          <p:nvPr userDrawn="1"/>
        </p:nvSpPr>
        <p:spPr bwMode="auto">
          <a:xfrm flipH="1">
            <a:off x="3656013" y="1368425"/>
            <a:ext cx="5487987" cy="5487988"/>
          </a:xfrm>
          <a:prstGeom prst="rtTriangle">
            <a:avLst/>
          </a:prstGeom>
          <a:gradFill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20000"/>
                </a:schemeClr>
              </a:gs>
            </a:gsLst>
            <a:lin ang="0" scaled="1"/>
          </a:gra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4" name="Footer Placeholder 4"/>
          <p:cNvSpPr txBox="1">
            <a:spLocks/>
          </p:cNvSpPr>
          <p:nvPr userDrawn="1"/>
        </p:nvSpPr>
        <p:spPr bwMode="auto">
          <a:xfrm>
            <a:off x="684213" y="6446838"/>
            <a:ext cx="41513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smtClean="0">
                <a:solidFill>
                  <a:srgbClr val="AFAFAF"/>
                </a:solidFill>
              </a:rPr>
              <a:t>© Middlesex University</a:t>
            </a:r>
          </a:p>
        </p:txBody>
      </p:sp>
      <p:sp>
        <p:nvSpPr>
          <p:cNvPr id="5" name="Right Triangle 4"/>
          <p:cNvSpPr/>
          <p:nvPr userDrawn="1"/>
        </p:nvSpPr>
        <p:spPr>
          <a:xfrm rot="10800000" flipH="1">
            <a:off x="0" y="0"/>
            <a:ext cx="762000" cy="762000"/>
          </a:xfrm>
          <a:prstGeom prst="rtTriangle">
            <a:avLst/>
          </a:prstGeom>
          <a:gradFill flip="none" rotWithShape="1">
            <a:gsLst>
              <a:gs pos="0">
                <a:srgbClr val="D52B1E"/>
              </a:gs>
              <a:gs pos="100000">
                <a:srgbClr val="C4161B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684213" y="6437313"/>
            <a:ext cx="8208962" cy="0"/>
          </a:xfrm>
          <a:prstGeom prst="line">
            <a:avLst/>
          </a:prstGeom>
          <a:ln w="63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AFAFAF"/>
                </a:solidFill>
              </a:rPr>
              <a:t>Presentation title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D52B1E"/>
                </a:solidFill>
              </a:rPr>
              <a:t>|</a:t>
            </a:r>
            <a:r>
              <a:rPr lang="en-US">
                <a:solidFill>
                  <a:prstClr val="white"/>
                </a:solidFill>
              </a:rPr>
              <a:t>  </a:t>
            </a:r>
            <a:fld id="{86AFDC71-4726-4469-8426-3327BF9CCCC1}" type="slidenum">
              <a:rPr lang="en-US">
                <a:solidFill>
                  <a:srgbClr val="AFAFA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AFAF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0951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5"/>
          <p:cNvSpPr>
            <a:spLocks noChangeArrowheads="1"/>
          </p:cNvSpPr>
          <p:nvPr userDrawn="1"/>
        </p:nvSpPr>
        <p:spPr bwMode="auto">
          <a:xfrm flipH="1">
            <a:off x="3656013" y="1371600"/>
            <a:ext cx="5487987" cy="5487988"/>
          </a:xfrm>
          <a:prstGeom prst="rtTriangle">
            <a:avLst/>
          </a:prstGeom>
          <a:gradFill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20000"/>
                </a:schemeClr>
              </a:gs>
            </a:gsLst>
            <a:lin ang="0" scaled="1"/>
          </a:gra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3" name="Footer Placeholder 4"/>
          <p:cNvSpPr txBox="1">
            <a:spLocks/>
          </p:cNvSpPr>
          <p:nvPr userDrawn="1"/>
        </p:nvSpPr>
        <p:spPr bwMode="auto">
          <a:xfrm>
            <a:off x="684213" y="6446838"/>
            <a:ext cx="41513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smtClean="0">
                <a:solidFill>
                  <a:srgbClr val="AFAFAF"/>
                </a:solidFill>
              </a:rPr>
              <a:t>© Middlesex University</a:t>
            </a:r>
          </a:p>
        </p:txBody>
      </p:sp>
      <p:sp>
        <p:nvSpPr>
          <p:cNvPr id="4" name="Right Triangle 3"/>
          <p:cNvSpPr/>
          <p:nvPr userDrawn="1"/>
        </p:nvSpPr>
        <p:spPr>
          <a:xfrm rot="10800000" flipH="1">
            <a:off x="0" y="0"/>
            <a:ext cx="762000" cy="762000"/>
          </a:xfrm>
          <a:prstGeom prst="rtTriangle">
            <a:avLst/>
          </a:prstGeom>
          <a:gradFill flip="none" rotWithShape="1">
            <a:gsLst>
              <a:gs pos="0">
                <a:srgbClr val="D52B1E"/>
              </a:gs>
              <a:gs pos="100000">
                <a:srgbClr val="C4161B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84213" y="6437313"/>
            <a:ext cx="8208962" cy="0"/>
          </a:xfrm>
          <a:prstGeom prst="line">
            <a:avLst/>
          </a:prstGeom>
          <a:ln w="63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AFAFAF"/>
                </a:solidFill>
              </a:rPr>
              <a:t>Presentation title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D52B1E"/>
                </a:solidFill>
              </a:rPr>
              <a:t>|</a:t>
            </a:r>
            <a:r>
              <a:rPr lang="en-US">
                <a:solidFill>
                  <a:prstClr val="white"/>
                </a:solidFill>
              </a:rPr>
              <a:t>  </a:t>
            </a:r>
            <a:fld id="{B8AEA787-160D-4877-B874-79AE8FB6701D}" type="slidenum">
              <a:rPr lang="en-US">
                <a:solidFill>
                  <a:srgbClr val="AFAFA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AFAF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3939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Divider Option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 userDrawn="1"/>
        </p:nvSpPr>
        <p:spPr>
          <a:xfrm>
            <a:off x="1685925" y="0"/>
            <a:ext cx="7459663" cy="6910388"/>
          </a:xfrm>
          <a:custGeom>
            <a:avLst/>
            <a:gdLst>
              <a:gd name="connsiteX0" fmla="*/ 0 w 7441809"/>
              <a:gd name="connsiteY0" fmla="*/ 1688123 h 6893170"/>
              <a:gd name="connsiteX1" fmla="*/ 1702191 w 7441809"/>
              <a:gd name="connsiteY1" fmla="*/ 0 h 6893170"/>
              <a:gd name="connsiteX2" fmla="*/ 7441809 w 7441809"/>
              <a:gd name="connsiteY2" fmla="*/ 0 h 6893170"/>
              <a:gd name="connsiteX3" fmla="*/ 7441809 w 7441809"/>
              <a:gd name="connsiteY3" fmla="*/ 6893170 h 6893170"/>
              <a:gd name="connsiteX4" fmla="*/ 5134708 w 7441809"/>
              <a:gd name="connsiteY4" fmla="*/ 6879102 h 6893170"/>
              <a:gd name="connsiteX5" fmla="*/ 0 w 7441809"/>
              <a:gd name="connsiteY5" fmla="*/ 1688123 h 6893170"/>
              <a:gd name="connsiteX0" fmla="*/ 0 w 7441809"/>
              <a:gd name="connsiteY0" fmla="*/ 1688425 h 6893472"/>
              <a:gd name="connsiteX1" fmla="*/ 1658223 w 7441809"/>
              <a:gd name="connsiteY1" fmla="*/ 0 h 6893472"/>
              <a:gd name="connsiteX2" fmla="*/ 7441809 w 7441809"/>
              <a:gd name="connsiteY2" fmla="*/ 302 h 6893472"/>
              <a:gd name="connsiteX3" fmla="*/ 7441809 w 7441809"/>
              <a:gd name="connsiteY3" fmla="*/ 6893472 h 6893472"/>
              <a:gd name="connsiteX4" fmla="*/ 5134708 w 7441809"/>
              <a:gd name="connsiteY4" fmla="*/ 6879404 h 6893472"/>
              <a:gd name="connsiteX5" fmla="*/ 0 w 7441809"/>
              <a:gd name="connsiteY5" fmla="*/ 1688425 h 6893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41809" h="6893472">
                <a:moveTo>
                  <a:pt x="0" y="1688425"/>
                </a:moveTo>
                <a:lnTo>
                  <a:pt x="1658223" y="0"/>
                </a:lnTo>
                <a:lnTo>
                  <a:pt x="7441809" y="302"/>
                </a:lnTo>
                <a:lnTo>
                  <a:pt x="7441809" y="6893472"/>
                </a:lnTo>
                <a:lnTo>
                  <a:pt x="5134708" y="6879404"/>
                </a:lnTo>
                <a:lnTo>
                  <a:pt x="0" y="1688425"/>
                </a:lnTo>
                <a:close/>
              </a:path>
            </a:pathLst>
          </a:custGeom>
          <a:gradFill flip="none" rotWithShape="1">
            <a:gsLst>
              <a:gs pos="0">
                <a:srgbClr val="E0E0E0"/>
              </a:gs>
              <a:gs pos="75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5" name="Right Triangle 8"/>
          <p:cNvSpPr>
            <a:spLocks noChangeArrowheads="1"/>
          </p:cNvSpPr>
          <p:nvPr userDrawn="1"/>
        </p:nvSpPr>
        <p:spPr bwMode="auto">
          <a:xfrm rot="13500000" flipH="1">
            <a:off x="-2165350" y="3160713"/>
            <a:ext cx="7858125" cy="7858125"/>
          </a:xfrm>
          <a:prstGeom prst="rtTriangle">
            <a:avLst/>
          </a:prstGeom>
          <a:gradFill rotWithShape="1">
            <a:gsLst>
              <a:gs pos="0">
                <a:srgbClr val="262626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6" name="Right Triangle 5"/>
          <p:cNvSpPr/>
          <p:nvPr userDrawn="1"/>
        </p:nvSpPr>
        <p:spPr>
          <a:xfrm rot="5400000">
            <a:off x="-26194" y="-65881"/>
            <a:ext cx="3457575" cy="345598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  <a:ea typeface="ＭＳ Ｐゴシック" charset="-128"/>
            </a:endParaRPr>
          </a:p>
        </p:txBody>
      </p:sp>
      <p:pic>
        <p:nvPicPr>
          <p:cNvPr id="7" name="Picture 10" descr="MU_LDN_CMYK_sm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441325"/>
            <a:ext cx="1408112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4"/>
          <p:cNvSpPr txBox="1">
            <a:spLocks/>
          </p:cNvSpPr>
          <p:nvPr userDrawn="1"/>
        </p:nvSpPr>
        <p:spPr bwMode="auto">
          <a:xfrm>
            <a:off x="839788" y="6446838"/>
            <a:ext cx="41513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smtClean="0">
                <a:solidFill>
                  <a:prstClr val="white"/>
                </a:solidFill>
              </a:rPr>
              <a:t>© Middlesex University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585" y="5805264"/>
            <a:ext cx="4104455" cy="216024"/>
          </a:xfrm>
          <a:effectLst/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5" y="4575553"/>
            <a:ext cx="4104455" cy="1107996"/>
          </a:xfrm>
          <a:effectLst/>
        </p:spPr>
        <p:txBody>
          <a:bodyPr>
            <a:spAutoFit/>
          </a:bodyPr>
          <a:lstStyle>
            <a:lvl1pPr algn="l">
              <a:defRPr sz="4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6E6E6E"/>
                </a:solidFill>
              </a:rPr>
              <a:t>Presentation title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D52B1E"/>
                </a:solidFill>
              </a:rPr>
              <a:t>|</a:t>
            </a:r>
            <a:r>
              <a:rPr lang="en-US">
                <a:solidFill>
                  <a:srgbClr val="000000"/>
                </a:solidFill>
              </a:rPr>
              <a:t>  </a:t>
            </a:r>
            <a:fld id="{C1892657-0998-4149-B3CA-B43356E44DD4}" type="slidenum">
              <a:rPr lang="en-US">
                <a:solidFill>
                  <a:srgbClr val="6E6E6E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6E6E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8035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Divider Option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11110_1_thumbnail_868x420_page1_20423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68" r="21317" b="5325"/>
          <a:stretch>
            <a:fillRect/>
          </a:stretch>
        </p:blipFill>
        <p:spPr bwMode="auto">
          <a:xfrm>
            <a:off x="1512888" y="0"/>
            <a:ext cx="763111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Triangle 8"/>
          <p:cNvSpPr>
            <a:spLocks noChangeArrowheads="1"/>
          </p:cNvSpPr>
          <p:nvPr userDrawn="1"/>
        </p:nvSpPr>
        <p:spPr bwMode="auto">
          <a:xfrm rot="13500000" flipH="1">
            <a:off x="-2165350" y="3160713"/>
            <a:ext cx="7858125" cy="7858125"/>
          </a:xfrm>
          <a:prstGeom prst="rtTriangle">
            <a:avLst/>
          </a:prstGeom>
          <a:gradFill rotWithShape="1">
            <a:gsLst>
              <a:gs pos="0">
                <a:srgbClr val="262626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6" name="Right Triangle 5"/>
          <p:cNvSpPr/>
          <p:nvPr userDrawn="1"/>
        </p:nvSpPr>
        <p:spPr>
          <a:xfrm rot="5400000">
            <a:off x="-26194" y="-65881"/>
            <a:ext cx="3457575" cy="345598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  <a:ea typeface="ＭＳ Ｐゴシック" charset="-128"/>
            </a:endParaRPr>
          </a:p>
        </p:txBody>
      </p:sp>
      <p:pic>
        <p:nvPicPr>
          <p:cNvPr id="7" name="Picture 10" descr="MU_LDN_CMYK_small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441325"/>
            <a:ext cx="1408112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4"/>
          <p:cNvSpPr txBox="1">
            <a:spLocks/>
          </p:cNvSpPr>
          <p:nvPr userDrawn="1"/>
        </p:nvSpPr>
        <p:spPr bwMode="auto">
          <a:xfrm>
            <a:off x="839788" y="6446838"/>
            <a:ext cx="41513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smtClean="0">
                <a:solidFill>
                  <a:prstClr val="white"/>
                </a:solidFill>
              </a:rPr>
              <a:t>© Middlesex University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585" y="5805264"/>
            <a:ext cx="4104455" cy="216024"/>
          </a:xfrm>
          <a:effectLst/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5" y="4575553"/>
            <a:ext cx="4104455" cy="1107996"/>
          </a:xfrm>
          <a:effectLst/>
        </p:spPr>
        <p:txBody>
          <a:bodyPr>
            <a:spAutoFit/>
          </a:bodyPr>
          <a:lstStyle>
            <a:lvl1pPr algn="l">
              <a:defRPr sz="4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Presentation title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D52B1E"/>
                </a:solidFill>
              </a:rPr>
              <a:t>|</a:t>
            </a:r>
            <a:r>
              <a:rPr lang="en-US">
                <a:solidFill>
                  <a:srgbClr val="000000"/>
                </a:solidFill>
              </a:rPr>
              <a:t>  </a:t>
            </a:r>
            <a:fld id="{A37C1EDA-BA5E-4AF0-9044-482CD5F7EA2A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477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61BE-9E32-449D-9880-7A5C764EFE58}" type="datetimeFigureOut">
              <a:rPr lang="en-GB" smtClean="0"/>
              <a:pPr/>
              <a:t>25/08/2016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3CC5-BC6A-41A2-A8A8-2C710C851B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641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61BE-9E32-449D-9880-7A5C764EFE58}" type="datetimeFigureOut">
              <a:rPr lang="en-GB" smtClean="0"/>
              <a:pPr/>
              <a:t>25/08/2016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3CC5-BC6A-41A2-A8A8-2C710C851B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61BE-9E32-449D-9880-7A5C764EFE58}" type="datetimeFigureOut">
              <a:rPr lang="en-GB" smtClean="0"/>
              <a:pPr/>
              <a:t>25/08/2016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3CC5-BC6A-41A2-A8A8-2C710C851B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061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61BE-9E32-449D-9880-7A5C764EFE58}" type="datetimeFigureOut">
              <a:rPr lang="en-GB" smtClean="0"/>
              <a:pPr/>
              <a:t>25/08/2016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3CC5-BC6A-41A2-A8A8-2C710C851B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88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61BE-9E32-449D-9880-7A5C764EFE58}" type="datetimeFigureOut">
              <a:rPr lang="en-GB" smtClean="0"/>
              <a:pPr/>
              <a:t>25/08/2016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3CC5-BC6A-41A2-A8A8-2C710C851B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233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61BE-9E32-449D-9880-7A5C764EFE58}" type="datetimeFigureOut">
              <a:rPr lang="en-GB" smtClean="0"/>
              <a:pPr/>
              <a:t>25/08/2016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3CC5-BC6A-41A2-A8A8-2C710C851B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236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161BE-9E32-449D-9880-7A5C764EFE58}" type="datetimeFigureOut">
              <a:rPr lang="en-GB" smtClean="0"/>
              <a:pPr/>
              <a:t>25/08/2016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13CC5-BC6A-41A2-A8A8-2C710C851B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584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684213" y="333375"/>
            <a:ext cx="820896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3" y="1196975"/>
            <a:ext cx="8208962" cy="513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52938" y="6446838"/>
            <a:ext cx="4151312" cy="18415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r">
              <a:defRPr sz="1000">
                <a:solidFill>
                  <a:schemeClr val="accent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AFAFAF"/>
                </a:solidFill>
                <a:ea typeface="ＭＳ Ｐゴシック" charset="-128"/>
              </a:rPr>
              <a:t>Presentation title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0913" y="6446838"/>
            <a:ext cx="317500" cy="18415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D52B1E"/>
                </a:solidFill>
                <a:ea typeface="ＭＳ Ｐゴシック" charset="-128"/>
              </a:rPr>
              <a:t>|</a:t>
            </a:r>
            <a:r>
              <a:rPr lang="en-US">
                <a:solidFill>
                  <a:prstClr val="white"/>
                </a:solidFill>
                <a:ea typeface="ＭＳ Ｐゴシック" charset="-128"/>
              </a:rPr>
              <a:t>  </a:t>
            </a:r>
            <a:fld id="{CE36D431-EE2E-4D90-94CB-B1E83B3D7DD6}" type="slidenum">
              <a:rPr lang="en-US">
                <a:solidFill>
                  <a:srgbClr val="AFAFAF"/>
                </a:solidFill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AFAFAF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7061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kern="1200">
          <a:solidFill>
            <a:schemeClr val="bg2"/>
          </a:solidFill>
          <a:latin typeface="+mj-lt"/>
          <a:ea typeface="ＭＳ Ｐゴシック" charset="-128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" charset="0"/>
          <a:ea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" charset="0"/>
          <a:ea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" charset="0"/>
          <a:ea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Font typeface="Arial" charset="0"/>
        <a:buChar char="•"/>
        <a:defRPr sz="2400" kern="1200">
          <a:solidFill>
            <a:schemeClr val="bg2"/>
          </a:solidFill>
          <a:latin typeface="+mn-lt"/>
          <a:ea typeface="ＭＳ Ｐゴシック" charset="-128"/>
          <a:cs typeface="+mn-cs"/>
        </a:defRPr>
      </a:lvl1pPr>
      <a:lvl2pPr marL="358775" indent="-358775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charset="0"/>
        <a:buChar char="—"/>
        <a:defRPr sz="2000" kern="1200">
          <a:solidFill>
            <a:schemeClr val="accent2"/>
          </a:solidFill>
          <a:latin typeface="+mn-lt"/>
          <a:ea typeface="ＭＳ Ｐゴシック" charset="-128"/>
          <a:cs typeface="+mn-cs"/>
        </a:defRPr>
      </a:lvl2pPr>
      <a:lvl3pPr marL="539750" indent="-179388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accent2"/>
          </a:solidFill>
          <a:latin typeface="+mn-lt"/>
          <a:ea typeface="ＭＳ Ｐゴシック" charset="-128"/>
          <a:cs typeface="+mn-cs"/>
        </a:defRPr>
      </a:lvl3pPr>
      <a:lvl4pPr marL="790575" indent="-2159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Font typeface="Arial" charset="0"/>
        <a:buChar char="–"/>
        <a:defRPr sz="2000" kern="1200">
          <a:solidFill>
            <a:schemeClr val="accent2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2400"/>
        </a:spcBef>
        <a:spcAft>
          <a:spcPct val="0"/>
        </a:spcAft>
        <a:buFont typeface="Arial" charset="0"/>
        <a:buChar char="»"/>
        <a:defRPr sz="2400" b="1" kern="1200">
          <a:solidFill>
            <a:schemeClr val="tx2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684213" y="333375"/>
            <a:ext cx="820896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3" y="1196975"/>
            <a:ext cx="8208962" cy="513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52938" y="6446838"/>
            <a:ext cx="4151312" cy="18415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r">
              <a:defRPr sz="1000">
                <a:solidFill>
                  <a:schemeClr val="accent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AFAFAF"/>
                </a:solidFill>
                <a:ea typeface="ＭＳ Ｐゴシック" charset="-128"/>
              </a:rPr>
              <a:t>Presentation title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0913" y="6446838"/>
            <a:ext cx="317500" cy="18415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D52B1E"/>
                </a:solidFill>
                <a:ea typeface="ＭＳ Ｐゴシック" charset="-128"/>
              </a:rPr>
              <a:t>|</a:t>
            </a:r>
            <a:r>
              <a:rPr lang="en-US">
                <a:solidFill>
                  <a:prstClr val="white"/>
                </a:solidFill>
                <a:ea typeface="ＭＳ Ｐゴシック" charset="-128"/>
              </a:rPr>
              <a:t>  </a:t>
            </a:r>
            <a:fld id="{CE36D431-EE2E-4D90-94CB-B1E83B3D7DD6}" type="slidenum">
              <a:rPr lang="en-US">
                <a:solidFill>
                  <a:srgbClr val="AFAFAF"/>
                </a:solidFill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AFAFAF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7061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kern="1200">
          <a:solidFill>
            <a:schemeClr val="bg2"/>
          </a:solidFill>
          <a:latin typeface="+mj-lt"/>
          <a:ea typeface="ＭＳ Ｐゴシック" charset="-128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" charset="0"/>
          <a:ea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" charset="0"/>
          <a:ea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" charset="0"/>
          <a:ea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Font typeface="Arial" charset="0"/>
        <a:buChar char="•"/>
        <a:defRPr sz="2400" kern="1200">
          <a:solidFill>
            <a:schemeClr val="bg2"/>
          </a:solidFill>
          <a:latin typeface="+mn-lt"/>
          <a:ea typeface="ＭＳ Ｐゴシック" charset="-128"/>
          <a:cs typeface="+mn-cs"/>
        </a:defRPr>
      </a:lvl1pPr>
      <a:lvl2pPr marL="358775" indent="-358775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charset="0"/>
        <a:buChar char="—"/>
        <a:defRPr sz="2000" kern="1200">
          <a:solidFill>
            <a:schemeClr val="accent2"/>
          </a:solidFill>
          <a:latin typeface="+mn-lt"/>
          <a:ea typeface="ＭＳ Ｐゴシック" charset="-128"/>
          <a:cs typeface="+mn-cs"/>
        </a:defRPr>
      </a:lvl2pPr>
      <a:lvl3pPr marL="539750" indent="-179388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accent2"/>
          </a:solidFill>
          <a:latin typeface="+mn-lt"/>
          <a:ea typeface="ＭＳ Ｐゴシック" charset="-128"/>
          <a:cs typeface="+mn-cs"/>
        </a:defRPr>
      </a:lvl3pPr>
      <a:lvl4pPr marL="790575" indent="-2159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Font typeface="Arial" charset="0"/>
        <a:buChar char="–"/>
        <a:defRPr sz="2000" kern="1200">
          <a:solidFill>
            <a:schemeClr val="accent2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2400"/>
        </a:spcBef>
        <a:spcAft>
          <a:spcPct val="0"/>
        </a:spcAft>
        <a:buFont typeface="Arial" charset="0"/>
        <a:buChar char="»"/>
        <a:defRPr sz="2400" b="1" kern="1200">
          <a:solidFill>
            <a:schemeClr val="tx2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ctrTitle"/>
          </p:nvPr>
        </p:nvSpPr>
        <p:spPr>
          <a:xfrm>
            <a:off x="1907704" y="980728"/>
            <a:ext cx="6985469" cy="475252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‘</a:t>
            </a:r>
            <a:r>
              <a:rPr lang="en-US" altLang="en-US" sz="5400" dirty="0" smtClean="0"/>
              <a:t>Running to keep up: A research journey</a:t>
            </a:r>
          </a:p>
        </p:txBody>
      </p:sp>
      <p:sp>
        <p:nvSpPr>
          <p:cNvPr id="53251" name="Subtitle 2"/>
          <p:cNvSpPr>
            <a:spLocks noGrp="1"/>
          </p:cNvSpPr>
          <p:nvPr>
            <p:ph type="subTitle" idx="1"/>
          </p:nvPr>
        </p:nvSpPr>
        <p:spPr>
          <a:xfrm>
            <a:off x="2051720" y="4221088"/>
            <a:ext cx="6553420" cy="2016224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Ruth Plume, Alan Page and Hemda Garelick</a:t>
            </a:r>
          </a:p>
          <a:p>
            <a:pPr eaLnBrk="1" hangingPunct="1"/>
            <a:r>
              <a:rPr lang="en-US" altLang="en-US" sz="2800" dirty="0" smtClean="0"/>
              <a:t>CIEH: Research </a:t>
            </a:r>
            <a:r>
              <a:rPr lang="en-US" altLang="en-US" sz="2800" dirty="0"/>
              <a:t>Practice Conference: Bridging Policy and Practice with </a:t>
            </a:r>
            <a:r>
              <a:rPr lang="en-US" altLang="en-US" sz="2800" dirty="0" smtClean="0"/>
              <a:t>Research 12</a:t>
            </a:r>
            <a:r>
              <a:rPr lang="en-US" altLang="en-US" sz="2800" baseline="30000" dirty="0" smtClean="0"/>
              <a:t>th</a:t>
            </a:r>
            <a:r>
              <a:rPr lang="en-US" altLang="en-US" sz="2800" dirty="0" smtClean="0"/>
              <a:t> November 2015</a:t>
            </a:r>
          </a:p>
        </p:txBody>
      </p:sp>
    </p:spTree>
    <p:extLst>
      <p:ext uri="{BB962C8B-B14F-4D97-AF65-F5344CB8AC3E}">
        <p14:creationId xmlns:p14="http://schemas.microsoft.com/office/powerpoint/2010/main" val="221180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Analysis so far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Transcription of Data</a:t>
            </a:r>
          </a:p>
          <a:p>
            <a:r>
              <a:rPr lang="en-GB" dirty="0" smtClean="0"/>
              <a:t>Manual Coding of recurrent words and meanings relating to the research question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AFAFAF"/>
                </a:solidFill>
              </a:rPr>
              <a:t>Presentation title</a:t>
            </a:r>
            <a:endParaRPr lang="en-US">
              <a:solidFill>
                <a:srgbClr val="AFAFA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D52B1E"/>
                </a:solidFill>
              </a:rPr>
              <a:t>|</a:t>
            </a:r>
            <a:r>
              <a:rPr lang="en-US" smtClean="0">
                <a:solidFill>
                  <a:prstClr val="white"/>
                </a:solidFill>
              </a:rPr>
              <a:t>  </a:t>
            </a:r>
            <a:fld id="{8C937E14-ECE4-4900-BF86-3B84032ECBDE}" type="slidenum">
              <a:rPr lang="en-US" smtClean="0">
                <a:solidFill>
                  <a:srgbClr val="AFAFAF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AFAFAF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709241"/>
              </p:ext>
            </p:extLst>
          </p:nvPr>
        </p:nvGraphicFramePr>
        <p:xfrm>
          <a:off x="1115616" y="2492896"/>
          <a:ext cx="5868670" cy="3886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5800"/>
                <a:gridCol w="1956435"/>
                <a:gridCol w="195643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Politics</a:t>
                      </a:r>
                      <a:endParaRPr lang="en-GB" sz="1100" b="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Protection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Conflict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Value</a:t>
                      </a:r>
                      <a:endParaRPr lang="en-GB" sz="11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Resilience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Customer Satisfaction</a:t>
                      </a:r>
                      <a:endParaRPr lang="en-GB" sz="11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Shake up</a:t>
                      </a:r>
                      <a:endParaRPr lang="en-GB" sz="11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Fear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Emerging Service Demands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Cost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Anxiety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Skills Development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Devolution</a:t>
                      </a:r>
                      <a:endParaRPr lang="en-GB" sz="11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Impact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Problem solving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Alternatives</a:t>
                      </a:r>
                      <a:endParaRPr lang="en-GB" sz="11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Difficult</a:t>
                      </a:r>
                      <a:endParaRPr lang="en-GB" sz="11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Priority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Protection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Process</a:t>
                      </a:r>
                      <a:endParaRPr lang="en-GB" sz="11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Awareness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Opportunity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Trust</a:t>
                      </a:r>
                      <a:endParaRPr lang="en-GB" sz="11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Breadth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Knowledge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Improving</a:t>
                      </a:r>
                      <a:endParaRPr lang="en-GB" sz="11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Public Health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Statutory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Regulation</a:t>
                      </a:r>
                      <a:endParaRPr lang="en-GB" sz="11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Legality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Commercial viability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Getting it right</a:t>
                      </a:r>
                      <a:endParaRPr lang="en-GB" sz="11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Flexibility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Risk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Logistics</a:t>
                      </a:r>
                      <a:endParaRPr lang="en-GB" sz="11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Questions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Answers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Honesty</a:t>
                      </a:r>
                      <a:endParaRPr lang="en-GB" sz="11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Appeasing</a:t>
                      </a:r>
                      <a:endParaRPr lang="en-GB" sz="11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Engagement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Trust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Solutions</a:t>
                      </a:r>
                      <a:endParaRPr lang="en-GB" sz="11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Problems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Planning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Pressure</a:t>
                      </a:r>
                      <a:endParaRPr lang="en-GB" sz="11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Detail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Specification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Outcomes</a:t>
                      </a:r>
                      <a:endParaRPr lang="en-GB" sz="11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Challenges</a:t>
                      </a:r>
                      <a:endParaRPr lang="en-GB" sz="110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Timescale</a:t>
                      </a:r>
                      <a:endParaRPr lang="en-GB" sz="11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366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Emergent Themes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716377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7546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Understanding the reasons for change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4238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12924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Viability of the proposal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701397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45798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Meaningful consultation 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04087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8458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Managing changes effectively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83155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50184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Understanding the nature of environmental health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17503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43475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Planning and timeliness 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609378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3866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</a:t>
            </a:r>
            <a:r>
              <a:rPr lang="en-GB" dirty="0" smtClean="0"/>
              <a:t>esearch in a complex and changing environment: Lessons learned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 </a:t>
            </a:r>
            <a:r>
              <a:rPr lang="en-GB" dirty="0"/>
              <a:t>clear about the purpose of your </a:t>
            </a:r>
            <a:r>
              <a:rPr lang="en-GB" dirty="0" smtClean="0"/>
              <a:t>study</a:t>
            </a:r>
          </a:p>
          <a:p>
            <a:r>
              <a:rPr lang="en-GB" dirty="0" smtClean="0"/>
              <a:t>Flexible research design: able to evolve</a:t>
            </a:r>
          </a:p>
          <a:p>
            <a:r>
              <a:rPr lang="en-GB" dirty="0" smtClean="0"/>
              <a:t>Initial research question may be tentative</a:t>
            </a:r>
          </a:p>
          <a:p>
            <a:r>
              <a:rPr lang="en-GB" dirty="0" smtClean="0"/>
              <a:t>Method of data collection – need to make a decision but not rigid.</a:t>
            </a:r>
          </a:p>
          <a:p>
            <a:r>
              <a:rPr lang="en-GB" dirty="0" smtClean="0"/>
              <a:t>Research question may develop and data collection adapted.</a:t>
            </a:r>
          </a:p>
          <a:p>
            <a:r>
              <a:rPr lang="en-GB" dirty="0" smtClean="0"/>
              <a:t>Layers of data analysis: Present studies in stages.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30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 of presentation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Research environment- changing and complex</a:t>
            </a:r>
          </a:p>
          <a:p>
            <a:r>
              <a:rPr lang="en-GB" dirty="0" smtClean="0"/>
              <a:t>Research question?</a:t>
            </a:r>
          </a:p>
          <a:p>
            <a:r>
              <a:rPr lang="en-GB" dirty="0" smtClean="0"/>
              <a:t>Research design</a:t>
            </a:r>
          </a:p>
          <a:p>
            <a:r>
              <a:rPr lang="en-GB" dirty="0" smtClean="0"/>
              <a:t>Data analysis</a:t>
            </a:r>
          </a:p>
          <a:p>
            <a:r>
              <a:rPr lang="en-GB" dirty="0" smtClean="0"/>
              <a:t>Interim Results</a:t>
            </a:r>
          </a:p>
          <a:p>
            <a:r>
              <a:rPr lang="en-GB" dirty="0" smtClean="0"/>
              <a:t>Lessons learned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60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6" name="Rectangle 7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20481" name="Group 1"/>
          <p:cNvGrpSpPr>
            <a:grpSpLocks noChangeAspect="1"/>
          </p:cNvGrpSpPr>
          <p:nvPr/>
        </p:nvGrpSpPr>
        <p:grpSpPr bwMode="auto">
          <a:xfrm>
            <a:off x="0" y="939800"/>
            <a:ext cx="9432925" cy="5918200"/>
            <a:chOff x="2670" y="1219"/>
            <a:chExt cx="7200" cy="4518"/>
          </a:xfrm>
        </p:grpSpPr>
        <p:sp>
          <p:nvSpPr>
            <p:cNvPr id="20555" name="AutoShape 75"/>
            <p:cNvSpPr>
              <a:spLocks noChangeAspect="1" noChangeArrowheads="1" noTextEdit="1"/>
            </p:cNvSpPr>
            <p:nvPr/>
          </p:nvSpPr>
          <p:spPr bwMode="auto">
            <a:xfrm>
              <a:off x="2670" y="1219"/>
              <a:ext cx="7200" cy="451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54" name="Text Box 74"/>
            <p:cNvSpPr txBox="1">
              <a:spLocks noChangeArrowheads="1"/>
            </p:cNvSpPr>
            <p:nvPr/>
          </p:nvSpPr>
          <p:spPr bwMode="auto">
            <a:xfrm>
              <a:off x="5369" y="2734"/>
              <a:ext cx="1877" cy="745"/>
            </a:xfrm>
            <a:prstGeom prst="rect">
              <a:avLst/>
            </a:prstGeom>
            <a:solidFill>
              <a:srgbClr val="B2A1C7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Local Authority regulatory services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Its complex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53" name="Text Box 73"/>
            <p:cNvSpPr txBox="1">
              <a:spLocks noChangeArrowheads="1"/>
            </p:cNvSpPr>
            <p:nvPr/>
          </p:nvSpPr>
          <p:spPr bwMode="auto">
            <a:xfrm>
              <a:off x="4102" y="3175"/>
              <a:ext cx="728" cy="40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Legislation to enforce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52" name="AutoShape 72"/>
            <p:cNvSpPr>
              <a:spLocks noChangeArrowheads="1"/>
            </p:cNvSpPr>
            <p:nvPr/>
          </p:nvSpPr>
          <p:spPr bwMode="auto">
            <a:xfrm>
              <a:off x="2958" y="3581"/>
              <a:ext cx="868" cy="478"/>
            </a:xfrm>
            <a:prstGeom prst="hexagon">
              <a:avLst>
                <a:gd name="adj" fmla="val 45397"/>
                <a:gd name="vf" fmla="val 115470"/>
              </a:avLst>
            </a:prstGeom>
            <a:solidFill>
              <a:srgbClr val="92D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51" name="Text Box 71"/>
            <p:cNvSpPr txBox="1">
              <a:spLocks noChangeArrowheads="1"/>
            </p:cNvSpPr>
            <p:nvPr/>
          </p:nvSpPr>
          <p:spPr bwMode="auto">
            <a:xfrm>
              <a:off x="3131" y="3657"/>
              <a:ext cx="570" cy="306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Govt legislation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50" name="AutoShape 70"/>
            <p:cNvSpPr>
              <a:spLocks noChangeArrowheads="1"/>
            </p:cNvSpPr>
            <p:nvPr/>
          </p:nvSpPr>
          <p:spPr bwMode="auto">
            <a:xfrm>
              <a:off x="3002" y="3001"/>
              <a:ext cx="780" cy="478"/>
            </a:xfrm>
            <a:prstGeom prst="hexagon">
              <a:avLst>
                <a:gd name="adj" fmla="val 40795"/>
                <a:gd name="vf" fmla="val 115470"/>
              </a:avLst>
            </a:prstGeom>
            <a:solidFill>
              <a:srgbClr val="92D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49" name="Text Box 69"/>
            <p:cNvSpPr txBox="1">
              <a:spLocks noChangeArrowheads="1"/>
            </p:cNvSpPr>
            <p:nvPr/>
          </p:nvSpPr>
          <p:spPr bwMode="auto">
            <a:xfrm>
              <a:off x="3262" y="3129"/>
              <a:ext cx="266" cy="196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EU</a:t>
              </a:r>
              <a:endPara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48" name="Text Box 68"/>
            <p:cNvSpPr txBox="1">
              <a:spLocks noChangeArrowheads="1"/>
            </p:cNvSpPr>
            <p:nvPr/>
          </p:nvSpPr>
          <p:spPr bwMode="auto">
            <a:xfrm>
              <a:off x="4738" y="3849"/>
              <a:ext cx="799" cy="3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Approaches  to regulation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47" name="AutoShape 67"/>
            <p:cNvSpPr>
              <a:spLocks noChangeArrowheads="1"/>
            </p:cNvSpPr>
            <p:nvPr/>
          </p:nvSpPr>
          <p:spPr bwMode="auto">
            <a:xfrm>
              <a:off x="3788" y="4951"/>
              <a:ext cx="878" cy="478"/>
            </a:xfrm>
            <a:prstGeom prst="hexagon">
              <a:avLst>
                <a:gd name="adj" fmla="val 45921"/>
                <a:gd name="vf" fmla="val 115470"/>
              </a:avLst>
            </a:prstGeom>
            <a:solidFill>
              <a:srgbClr val="92D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46" name="Text Box 66"/>
            <p:cNvSpPr txBox="1">
              <a:spLocks noChangeArrowheads="1"/>
            </p:cNvSpPr>
            <p:nvPr/>
          </p:nvSpPr>
          <p:spPr bwMode="auto">
            <a:xfrm>
              <a:off x="3950" y="5016"/>
              <a:ext cx="591" cy="37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Better/Smart regulation</a:t>
              </a:r>
              <a:endPara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Kellett 2008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45" name="AutoShape 65"/>
            <p:cNvSpPr>
              <a:spLocks noChangeArrowheads="1"/>
            </p:cNvSpPr>
            <p:nvPr/>
          </p:nvSpPr>
          <p:spPr bwMode="auto">
            <a:xfrm>
              <a:off x="4666" y="4951"/>
              <a:ext cx="824" cy="479"/>
            </a:xfrm>
            <a:prstGeom prst="hexagon">
              <a:avLst>
                <a:gd name="adj" fmla="val 43006"/>
                <a:gd name="vf" fmla="val 115470"/>
              </a:avLst>
            </a:prstGeom>
            <a:solidFill>
              <a:srgbClr val="92D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44" name="Text Box 64"/>
            <p:cNvSpPr txBox="1">
              <a:spLocks noChangeArrowheads="1"/>
            </p:cNvSpPr>
            <p:nvPr/>
          </p:nvSpPr>
          <p:spPr bwMode="auto">
            <a:xfrm>
              <a:off x="4821" y="5016"/>
              <a:ext cx="483" cy="318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Govt Reviews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43" name="Text Box 63"/>
            <p:cNvSpPr txBox="1">
              <a:spLocks noChangeArrowheads="1"/>
            </p:cNvSpPr>
            <p:nvPr/>
          </p:nvSpPr>
          <p:spPr bwMode="auto">
            <a:xfrm>
              <a:off x="4701" y="4412"/>
              <a:ext cx="836" cy="453"/>
            </a:xfrm>
            <a:prstGeom prst="rect">
              <a:avLst/>
            </a:prstGeom>
            <a:solidFill>
              <a:srgbClr val="FF66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Hampton, Macrory, Philips, Gerson, Anderson, Lofested, Young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42" name="AutoShape 62"/>
            <p:cNvSpPr>
              <a:spLocks noChangeArrowheads="1"/>
            </p:cNvSpPr>
            <p:nvPr/>
          </p:nvSpPr>
          <p:spPr bwMode="auto">
            <a:xfrm>
              <a:off x="5490" y="4949"/>
              <a:ext cx="878" cy="479"/>
            </a:xfrm>
            <a:prstGeom prst="hexagon">
              <a:avLst>
                <a:gd name="adj" fmla="val 45825"/>
                <a:gd name="vf" fmla="val 115470"/>
              </a:avLst>
            </a:prstGeom>
            <a:solidFill>
              <a:srgbClr val="92D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41" name="Text Box 61"/>
            <p:cNvSpPr txBox="1">
              <a:spLocks noChangeArrowheads="1"/>
            </p:cNvSpPr>
            <p:nvPr/>
          </p:nvSpPr>
          <p:spPr bwMode="auto">
            <a:xfrm>
              <a:off x="5635" y="5016"/>
              <a:ext cx="591" cy="318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Street level bureaucracy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40" name="AutoShape 60"/>
            <p:cNvSpPr>
              <a:spLocks noChangeArrowheads="1"/>
            </p:cNvSpPr>
            <p:nvPr/>
          </p:nvSpPr>
          <p:spPr bwMode="auto">
            <a:xfrm>
              <a:off x="5304" y="1546"/>
              <a:ext cx="1235" cy="480"/>
            </a:xfrm>
            <a:prstGeom prst="hexagon">
              <a:avLst>
                <a:gd name="adj" fmla="val 64323"/>
                <a:gd name="vf" fmla="val 115470"/>
              </a:avLst>
            </a:prstGeom>
            <a:solidFill>
              <a:srgbClr val="92D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39" name="Text Box 59"/>
            <p:cNvSpPr txBox="1">
              <a:spLocks noChangeArrowheads="1"/>
            </p:cNvSpPr>
            <p:nvPr/>
          </p:nvSpPr>
          <p:spPr bwMode="auto">
            <a:xfrm>
              <a:off x="5484" y="1617"/>
              <a:ext cx="824" cy="363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Practice climate </a:t>
              </a:r>
              <a:endPara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Perceptions of govt, media and business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38" name="Text Box 58"/>
            <p:cNvSpPr txBox="1">
              <a:spLocks noChangeArrowheads="1"/>
            </p:cNvSpPr>
            <p:nvPr/>
          </p:nvSpPr>
          <p:spPr bwMode="auto">
            <a:xfrm>
              <a:off x="4102" y="1707"/>
              <a:ext cx="858" cy="31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Over-regulation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37" name="Text Box 57"/>
            <p:cNvSpPr txBox="1">
              <a:spLocks noChangeArrowheads="1"/>
            </p:cNvSpPr>
            <p:nvPr/>
          </p:nvSpPr>
          <p:spPr bwMode="auto">
            <a:xfrm>
              <a:off x="7140" y="1638"/>
              <a:ext cx="897" cy="297"/>
            </a:xfrm>
            <a:prstGeom prst="rect">
              <a:avLst/>
            </a:prstGeom>
            <a:solidFill>
              <a:srgbClr val="C6D9F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Under regulation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36" name="Text Box 56"/>
            <p:cNvSpPr txBox="1">
              <a:spLocks noChangeArrowheads="1"/>
            </p:cNvSpPr>
            <p:nvPr/>
          </p:nvSpPr>
          <p:spPr bwMode="auto">
            <a:xfrm>
              <a:off x="3131" y="2351"/>
              <a:ext cx="738" cy="36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Focusing on low risk, stifling business growth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35" name="Text Box 55"/>
            <p:cNvSpPr txBox="1">
              <a:spLocks noChangeArrowheads="1"/>
            </p:cNvSpPr>
            <p:nvPr/>
          </p:nvSpPr>
          <p:spPr bwMode="auto">
            <a:xfrm>
              <a:off x="2670" y="1546"/>
              <a:ext cx="1199" cy="65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Over-enforcement leading to economic disadvantage against competitors, closure of firms, impact of closure on perception of locale, employment, empty buildings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34" name="Text Box 54"/>
            <p:cNvSpPr txBox="1">
              <a:spLocks noChangeArrowheads="1"/>
            </p:cNvSpPr>
            <p:nvPr/>
          </p:nvSpPr>
          <p:spPr bwMode="auto">
            <a:xfrm>
              <a:off x="6429" y="2068"/>
              <a:ext cx="3215" cy="472"/>
            </a:xfrm>
            <a:prstGeom prst="rect">
              <a:avLst/>
            </a:prstGeom>
            <a:solidFill>
              <a:srgbClr val="C6D9F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Perceived value of control/intervention. Financial imperatives/competition viewed more critical than safety or trading risks (Quinlan et al 2010 and </a:t>
              </a:r>
              <a:r>
                <a:rPr kumimoji="0" lang="en-US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Cagno</a:t>
              </a:r>
              <a:r>
                <a: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 et al 2013). Less risk of being visited </a:t>
              </a:r>
              <a:r>
                <a:rPr kumimoji="0" lang="en-US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ie</a:t>
              </a:r>
              <a:r>
                <a: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 </a:t>
              </a:r>
              <a:r>
                <a:rPr kumimoji="0" lang="en-US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Tompa</a:t>
              </a:r>
              <a:r>
                <a: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 et al (2007) point to evidence of regulatory citation having deterrent effect.  Risks to most vulnerable </a:t>
              </a:r>
              <a:r>
                <a:rPr kumimoji="0" lang="en-US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ie</a:t>
              </a:r>
              <a:r>
                <a: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 informal and temporary workers, unemployed, and </a:t>
              </a:r>
              <a:r>
                <a:rPr kumimoji="0" lang="en-US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precariat</a:t>
              </a:r>
              <a:r>
                <a: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33" name="Text Box 53"/>
            <p:cNvSpPr txBox="1">
              <a:spLocks noChangeArrowheads="1"/>
            </p:cNvSpPr>
            <p:nvPr/>
          </p:nvSpPr>
          <p:spPr bwMode="auto">
            <a:xfrm>
              <a:off x="8539" y="1479"/>
              <a:ext cx="1105" cy="456"/>
            </a:xfrm>
            <a:prstGeom prst="rect">
              <a:avLst/>
            </a:prstGeom>
            <a:solidFill>
              <a:srgbClr val="C6D9F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Critiques of light touch regulation (Vickers 2008, Tombs and Whyte 2012 and O’Neill 2013)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32" name="Text Box 52"/>
            <p:cNvSpPr txBox="1">
              <a:spLocks noChangeArrowheads="1"/>
            </p:cNvSpPr>
            <p:nvPr/>
          </p:nvSpPr>
          <p:spPr bwMode="auto">
            <a:xfrm>
              <a:off x="7424" y="2680"/>
              <a:ext cx="2226" cy="495"/>
            </a:xfrm>
            <a:prstGeom prst="rect">
              <a:avLst/>
            </a:prstGeom>
            <a:solidFill>
              <a:srgbClr val="C6D9F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Hidden cost to the state </a:t>
              </a:r>
              <a:r>
                <a:rPr kumimoji="0" lang="en-US" sz="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Shalin</a:t>
              </a:r>
              <a:r>
                <a:rPr kumimoji="0" lang="en-U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 2009. ‘Porter hypothesis’</a:t>
              </a: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 </a:t>
              </a:r>
              <a:r>
                <a:rPr kumimoji="0" lang="en-U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(Porter</a:t>
              </a: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 </a:t>
              </a:r>
              <a:r>
                <a:rPr kumimoji="0" lang="en-U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&amp;van </a:t>
              </a:r>
              <a:r>
                <a:rPr kumimoji="0" lang="en-US" sz="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der</a:t>
              </a:r>
              <a:r>
                <a:rPr kumimoji="0" lang="en-U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 </a:t>
              </a:r>
              <a:r>
                <a:rPr kumimoji="0" lang="en-US" sz="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Linde</a:t>
              </a:r>
              <a:r>
                <a:rPr kumimoji="0" lang="en-U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, 1995) – greater regulatory stringency</a:t>
              </a: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 </a:t>
              </a:r>
              <a:r>
                <a:rPr kumimoji="0" lang="en-U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stimulates innovation, thereby</a:t>
              </a: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 </a:t>
              </a:r>
              <a:r>
                <a:rPr kumimoji="0" lang="en-U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enhancing productivity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31" name="AutoShape 51"/>
            <p:cNvSpPr>
              <a:spLocks noChangeArrowheads="1"/>
            </p:cNvSpPr>
            <p:nvPr/>
          </p:nvSpPr>
          <p:spPr bwMode="auto">
            <a:xfrm>
              <a:off x="2904" y="4949"/>
              <a:ext cx="878" cy="479"/>
            </a:xfrm>
            <a:prstGeom prst="hexagon">
              <a:avLst>
                <a:gd name="adj" fmla="val 45825"/>
                <a:gd name="vf" fmla="val 115470"/>
              </a:avLst>
            </a:prstGeom>
            <a:solidFill>
              <a:srgbClr val="92D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30" name="Text Box 50"/>
            <p:cNvSpPr txBox="1">
              <a:spLocks noChangeArrowheads="1"/>
            </p:cNvSpPr>
            <p:nvPr/>
          </p:nvSpPr>
          <p:spPr bwMode="auto">
            <a:xfrm>
              <a:off x="3023" y="5016"/>
              <a:ext cx="592" cy="37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Economics and regulation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29" name="Text Box 49"/>
            <p:cNvSpPr txBox="1">
              <a:spLocks noChangeArrowheads="1"/>
            </p:cNvSpPr>
            <p:nvPr/>
          </p:nvSpPr>
          <p:spPr bwMode="auto">
            <a:xfrm>
              <a:off x="2958" y="4412"/>
              <a:ext cx="796" cy="453"/>
            </a:xfrm>
            <a:prstGeom prst="rect">
              <a:avLst/>
            </a:prstGeom>
            <a:solidFill>
              <a:srgbClr val="FF66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Link between regulation and developing public health (WHO 2006)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28" name="AutoShape 48"/>
            <p:cNvSpPr>
              <a:spLocks noChangeArrowheads="1"/>
            </p:cNvSpPr>
            <p:nvPr/>
          </p:nvSpPr>
          <p:spPr bwMode="auto">
            <a:xfrm>
              <a:off x="8611" y="3240"/>
              <a:ext cx="878" cy="341"/>
            </a:xfrm>
            <a:prstGeom prst="hexagon">
              <a:avLst>
                <a:gd name="adj" fmla="val 64370"/>
                <a:gd name="vf" fmla="val 115470"/>
              </a:avLst>
            </a:prstGeom>
            <a:solidFill>
              <a:srgbClr val="92D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27" name="Text Box 47"/>
            <p:cNvSpPr txBox="1">
              <a:spLocks noChangeArrowheads="1"/>
            </p:cNvSpPr>
            <p:nvPr/>
          </p:nvSpPr>
          <p:spPr bwMode="auto">
            <a:xfrm>
              <a:off x="7857" y="3741"/>
              <a:ext cx="593" cy="31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resources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26" name="Text Box 46"/>
            <p:cNvSpPr txBox="1">
              <a:spLocks noChangeArrowheads="1"/>
            </p:cNvSpPr>
            <p:nvPr/>
          </p:nvSpPr>
          <p:spPr bwMode="auto">
            <a:xfrm>
              <a:off x="3826" y="4412"/>
              <a:ext cx="840" cy="453"/>
            </a:xfrm>
            <a:prstGeom prst="rect">
              <a:avLst/>
            </a:prstGeom>
            <a:solidFill>
              <a:srgbClr val="FF66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New management approaches</a:t>
              </a:r>
              <a:endPara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Grant Thornton 2014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25" name="AutoShape 45"/>
            <p:cNvSpPr>
              <a:spLocks noChangeArrowheads="1"/>
            </p:cNvSpPr>
            <p:nvPr/>
          </p:nvSpPr>
          <p:spPr bwMode="auto">
            <a:xfrm>
              <a:off x="6368" y="4951"/>
              <a:ext cx="878" cy="480"/>
            </a:xfrm>
            <a:prstGeom prst="hexagon">
              <a:avLst>
                <a:gd name="adj" fmla="val 45729"/>
                <a:gd name="vf" fmla="val 115470"/>
              </a:avLst>
            </a:prstGeom>
            <a:solidFill>
              <a:srgbClr val="92D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24" name="Text Box 44"/>
            <p:cNvSpPr txBox="1">
              <a:spLocks noChangeArrowheads="1"/>
            </p:cNvSpPr>
            <p:nvPr/>
          </p:nvSpPr>
          <p:spPr bwMode="auto">
            <a:xfrm>
              <a:off x="6429" y="4412"/>
              <a:ext cx="861" cy="453"/>
            </a:xfrm>
            <a:prstGeom prst="rect">
              <a:avLst/>
            </a:prstGeom>
            <a:solidFill>
              <a:srgbClr val="FF66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2 tier inspections</a:t>
              </a:r>
              <a:endPara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Regulatory officer</a:t>
              </a:r>
              <a:endPara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“eyes and ears”</a:t>
              </a:r>
              <a:endPara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x-training</a:t>
              </a:r>
              <a:endPara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23" name="Text Box 43"/>
            <p:cNvSpPr txBox="1">
              <a:spLocks noChangeArrowheads="1"/>
            </p:cNvSpPr>
            <p:nvPr/>
          </p:nvSpPr>
          <p:spPr bwMode="auto">
            <a:xfrm>
              <a:off x="8790" y="3325"/>
              <a:ext cx="590" cy="193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Skill set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22" name="Text Box 42"/>
            <p:cNvSpPr txBox="1">
              <a:spLocks noChangeArrowheads="1"/>
            </p:cNvSpPr>
            <p:nvPr/>
          </p:nvSpPr>
          <p:spPr bwMode="auto">
            <a:xfrm>
              <a:off x="5593" y="4412"/>
              <a:ext cx="775" cy="453"/>
            </a:xfrm>
            <a:prstGeom prst="rect">
              <a:avLst/>
            </a:prstGeom>
            <a:solidFill>
              <a:srgbClr val="FF66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Lipsky, Hutter, Fineman, Crool and Ayee, Evans and Harris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21" name="AutoShape 41"/>
            <p:cNvSpPr>
              <a:spLocks noChangeShapeType="1"/>
            </p:cNvSpPr>
            <p:nvPr/>
          </p:nvSpPr>
          <p:spPr bwMode="auto">
            <a:xfrm flipV="1">
              <a:off x="3869" y="2026"/>
              <a:ext cx="662" cy="50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20" name="AutoShape 40"/>
            <p:cNvSpPr>
              <a:spLocks noChangeShapeType="1"/>
            </p:cNvSpPr>
            <p:nvPr/>
          </p:nvSpPr>
          <p:spPr bwMode="auto">
            <a:xfrm flipV="1">
              <a:off x="3869" y="1867"/>
              <a:ext cx="233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19" name="AutoShape 39"/>
            <p:cNvSpPr>
              <a:spLocks noChangeShapeType="1"/>
            </p:cNvSpPr>
            <p:nvPr/>
          </p:nvSpPr>
          <p:spPr bwMode="auto">
            <a:xfrm>
              <a:off x="3950" y="1428"/>
              <a:ext cx="581" cy="27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18" name="AutoShape 38"/>
            <p:cNvSpPr>
              <a:spLocks noChangeShapeType="1"/>
            </p:cNvSpPr>
            <p:nvPr/>
          </p:nvSpPr>
          <p:spPr bwMode="auto">
            <a:xfrm flipV="1">
              <a:off x="4960" y="1786"/>
              <a:ext cx="344" cy="8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17" name="AutoShape 37"/>
            <p:cNvSpPr>
              <a:spLocks noChangeShapeType="1"/>
            </p:cNvSpPr>
            <p:nvPr/>
          </p:nvSpPr>
          <p:spPr bwMode="auto">
            <a:xfrm flipH="1">
              <a:off x="5921" y="1219"/>
              <a:ext cx="286" cy="32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16" name="AutoShape 36"/>
            <p:cNvSpPr>
              <a:spLocks noChangeShapeType="1"/>
            </p:cNvSpPr>
            <p:nvPr/>
          </p:nvSpPr>
          <p:spPr bwMode="auto">
            <a:xfrm flipH="1">
              <a:off x="6539" y="1766"/>
              <a:ext cx="590" cy="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15" name="AutoShape 35"/>
            <p:cNvSpPr>
              <a:spLocks noChangeShapeType="1"/>
            </p:cNvSpPr>
            <p:nvPr/>
          </p:nvSpPr>
          <p:spPr bwMode="auto">
            <a:xfrm flipH="1">
              <a:off x="7588" y="1250"/>
              <a:ext cx="605" cy="3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14" name="AutoShape 34"/>
            <p:cNvSpPr>
              <a:spLocks noChangeShapeType="1"/>
            </p:cNvSpPr>
            <p:nvPr/>
          </p:nvSpPr>
          <p:spPr bwMode="auto">
            <a:xfrm flipH="1">
              <a:off x="8037" y="1707"/>
              <a:ext cx="502" cy="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13" name="AutoShape 33"/>
            <p:cNvSpPr>
              <a:spLocks noChangeShapeType="1"/>
            </p:cNvSpPr>
            <p:nvPr/>
          </p:nvSpPr>
          <p:spPr bwMode="auto">
            <a:xfrm flipH="1" flipV="1">
              <a:off x="7588" y="1935"/>
              <a:ext cx="449" cy="13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12" name="AutoShape 32"/>
            <p:cNvSpPr>
              <a:spLocks noChangeShapeType="1"/>
            </p:cNvSpPr>
            <p:nvPr/>
          </p:nvSpPr>
          <p:spPr bwMode="auto">
            <a:xfrm flipH="1" flipV="1">
              <a:off x="8037" y="2540"/>
              <a:ext cx="753" cy="13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11" name="AutoShape 31"/>
            <p:cNvSpPr>
              <a:spLocks noChangeShapeType="1"/>
            </p:cNvSpPr>
            <p:nvPr/>
          </p:nvSpPr>
          <p:spPr bwMode="auto">
            <a:xfrm>
              <a:off x="5885" y="2020"/>
              <a:ext cx="330" cy="71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10" name="AutoShape 30"/>
            <p:cNvSpPr>
              <a:spLocks noChangeShapeType="1"/>
            </p:cNvSpPr>
            <p:nvPr/>
          </p:nvSpPr>
          <p:spPr bwMode="auto">
            <a:xfrm flipV="1">
              <a:off x="4830" y="3196"/>
              <a:ext cx="539" cy="18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09" name="AutoShape 29"/>
            <p:cNvSpPr>
              <a:spLocks noChangeShapeType="1"/>
            </p:cNvSpPr>
            <p:nvPr/>
          </p:nvSpPr>
          <p:spPr bwMode="auto">
            <a:xfrm>
              <a:off x="3782" y="3240"/>
              <a:ext cx="320" cy="13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08" name="AutoShape 28"/>
            <p:cNvSpPr>
              <a:spLocks noChangeShapeType="1"/>
            </p:cNvSpPr>
            <p:nvPr/>
          </p:nvSpPr>
          <p:spPr bwMode="auto">
            <a:xfrm flipV="1">
              <a:off x="3826" y="3378"/>
              <a:ext cx="276" cy="44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07" name="Text Box 27"/>
            <p:cNvSpPr txBox="1">
              <a:spLocks noChangeArrowheads="1"/>
            </p:cNvSpPr>
            <p:nvPr/>
          </p:nvSpPr>
          <p:spPr bwMode="auto">
            <a:xfrm>
              <a:off x="6429" y="3820"/>
              <a:ext cx="817" cy="453"/>
            </a:xfrm>
            <a:prstGeom prst="rect">
              <a:avLst/>
            </a:prstGeom>
            <a:solidFill>
              <a:srgbClr val="FF66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Localism/Devolution</a:t>
              </a:r>
              <a:endPara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*resource, need, economics, politics, </a:t>
              </a:r>
              <a:endPara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Sandford 2015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06" name="AutoShape 26"/>
            <p:cNvSpPr>
              <a:spLocks noChangeShapeType="1"/>
            </p:cNvSpPr>
            <p:nvPr/>
          </p:nvSpPr>
          <p:spPr bwMode="auto">
            <a:xfrm flipV="1">
              <a:off x="3356" y="4034"/>
              <a:ext cx="1382" cy="37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05" name="AutoShape 25"/>
            <p:cNvSpPr>
              <a:spLocks noChangeShapeType="1"/>
            </p:cNvSpPr>
            <p:nvPr/>
          </p:nvSpPr>
          <p:spPr bwMode="auto">
            <a:xfrm flipV="1">
              <a:off x="4246" y="4034"/>
              <a:ext cx="492" cy="37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04" name="AutoShape 24"/>
            <p:cNvSpPr>
              <a:spLocks noChangeShapeType="1"/>
            </p:cNvSpPr>
            <p:nvPr/>
          </p:nvSpPr>
          <p:spPr bwMode="auto">
            <a:xfrm flipV="1">
              <a:off x="5119" y="4218"/>
              <a:ext cx="19" cy="19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03" name="AutoShape 23"/>
            <p:cNvSpPr>
              <a:spLocks noChangeShapeType="1"/>
            </p:cNvSpPr>
            <p:nvPr/>
          </p:nvSpPr>
          <p:spPr bwMode="auto">
            <a:xfrm flipH="1" flipV="1">
              <a:off x="5537" y="4034"/>
              <a:ext cx="444" cy="37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02" name="AutoShape 22"/>
            <p:cNvSpPr>
              <a:spLocks noChangeShapeType="1"/>
            </p:cNvSpPr>
            <p:nvPr/>
          </p:nvSpPr>
          <p:spPr bwMode="auto">
            <a:xfrm flipH="1" flipV="1">
              <a:off x="5537" y="4034"/>
              <a:ext cx="1322" cy="37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01" name="AutoShape 21"/>
            <p:cNvSpPr>
              <a:spLocks noChangeShapeType="1"/>
            </p:cNvSpPr>
            <p:nvPr/>
          </p:nvSpPr>
          <p:spPr bwMode="auto">
            <a:xfrm flipH="1" flipV="1">
              <a:off x="5537" y="4034"/>
              <a:ext cx="892" cy="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00" name="AutoShape 20"/>
            <p:cNvSpPr>
              <a:spLocks noChangeShapeType="1"/>
            </p:cNvSpPr>
            <p:nvPr/>
          </p:nvSpPr>
          <p:spPr bwMode="auto">
            <a:xfrm flipV="1">
              <a:off x="5138" y="3479"/>
              <a:ext cx="1170" cy="37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99" name="AutoShape 19"/>
            <p:cNvSpPr>
              <a:spLocks noChangeShapeType="1"/>
            </p:cNvSpPr>
            <p:nvPr/>
          </p:nvSpPr>
          <p:spPr bwMode="auto">
            <a:xfrm flipH="1" flipV="1">
              <a:off x="7246" y="3196"/>
              <a:ext cx="611" cy="70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98" name="AutoShape 18"/>
            <p:cNvSpPr>
              <a:spLocks noChangeShapeType="1"/>
            </p:cNvSpPr>
            <p:nvPr/>
          </p:nvSpPr>
          <p:spPr bwMode="auto">
            <a:xfrm flipV="1">
              <a:off x="3343" y="4865"/>
              <a:ext cx="13" cy="8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97" name="AutoShape 17"/>
            <p:cNvSpPr>
              <a:spLocks noChangeShapeType="1"/>
            </p:cNvSpPr>
            <p:nvPr/>
          </p:nvSpPr>
          <p:spPr bwMode="auto">
            <a:xfrm flipV="1">
              <a:off x="4227" y="4865"/>
              <a:ext cx="19" cy="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96" name="AutoShape 16"/>
            <p:cNvSpPr>
              <a:spLocks noChangeShapeType="1"/>
            </p:cNvSpPr>
            <p:nvPr/>
          </p:nvSpPr>
          <p:spPr bwMode="auto">
            <a:xfrm flipV="1">
              <a:off x="5078" y="4865"/>
              <a:ext cx="41" cy="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95" name="AutoShape 15"/>
            <p:cNvSpPr>
              <a:spLocks noChangeShapeType="1"/>
            </p:cNvSpPr>
            <p:nvPr/>
          </p:nvSpPr>
          <p:spPr bwMode="auto">
            <a:xfrm flipV="1">
              <a:off x="5929" y="4865"/>
              <a:ext cx="52" cy="8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94" name="AutoShape 14"/>
            <p:cNvSpPr>
              <a:spLocks noChangeShapeType="1"/>
            </p:cNvSpPr>
            <p:nvPr/>
          </p:nvSpPr>
          <p:spPr bwMode="auto">
            <a:xfrm flipV="1">
              <a:off x="6807" y="4865"/>
              <a:ext cx="52" cy="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93" name="Text Box 13"/>
            <p:cNvSpPr txBox="1">
              <a:spLocks noChangeArrowheads="1"/>
            </p:cNvSpPr>
            <p:nvPr/>
          </p:nvSpPr>
          <p:spPr bwMode="auto">
            <a:xfrm>
              <a:off x="6539" y="5016"/>
              <a:ext cx="590" cy="318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dirty="0" smtClean="0">
                  <a:ln>
                    <a:noFill/>
                  </a:ln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Models for change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92" name="AutoShape 12"/>
            <p:cNvSpPr>
              <a:spLocks noChangeArrowheads="1"/>
            </p:cNvSpPr>
            <p:nvPr/>
          </p:nvSpPr>
          <p:spPr bwMode="auto">
            <a:xfrm>
              <a:off x="8613" y="3620"/>
              <a:ext cx="1257" cy="439"/>
            </a:xfrm>
            <a:prstGeom prst="hexagon">
              <a:avLst>
                <a:gd name="adj" fmla="val 71583"/>
                <a:gd name="vf" fmla="val 115470"/>
              </a:avLst>
            </a:prstGeom>
            <a:solidFill>
              <a:srgbClr val="92D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91" name="Text Box 11"/>
            <p:cNvSpPr txBox="1">
              <a:spLocks noChangeArrowheads="1"/>
            </p:cNvSpPr>
            <p:nvPr/>
          </p:nvSpPr>
          <p:spPr bwMode="auto">
            <a:xfrm>
              <a:off x="8846" y="3670"/>
              <a:ext cx="909" cy="36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Budget reductions</a:t>
              </a:r>
              <a:endPara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Gainsbury and Neville 2005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90" name="AutoShape 10"/>
            <p:cNvSpPr>
              <a:spLocks noChangeArrowheads="1"/>
            </p:cNvSpPr>
            <p:nvPr/>
          </p:nvSpPr>
          <p:spPr bwMode="auto">
            <a:xfrm>
              <a:off x="8612" y="4107"/>
              <a:ext cx="878" cy="305"/>
            </a:xfrm>
            <a:prstGeom prst="hexagon">
              <a:avLst>
                <a:gd name="adj" fmla="val 71967"/>
                <a:gd name="vf" fmla="val 115470"/>
              </a:avLst>
            </a:prstGeom>
            <a:solidFill>
              <a:srgbClr val="92D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89" name="Text Box 9"/>
            <p:cNvSpPr txBox="1">
              <a:spLocks noChangeArrowheads="1"/>
            </p:cNvSpPr>
            <p:nvPr/>
          </p:nvSpPr>
          <p:spPr bwMode="auto">
            <a:xfrm>
              <a:off x="8790" y="4165"/>
              <a:ext cx="539" cy="179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New roles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88" name="AutoShape 8"/>
            <p:cNvSpPr>
              <a:spLocks noChangeArrowheads="1"/>
            </p:cNvSpPr>
            <p:nvPr/>
          </p:nvSpPr>
          <p:spPr bwMode="auto">
            <a:xfrm>
              <a:off x="8612" y="4528"/>
              <a:ext cx="878" cy="305"/>
            </a:xfrm>
            <a:prstGeom prst="hexagon">
              <a:avLst>
                <a:gd name="adj" fmla="val 71967"/>
                <a:gd name="vf" fmla="val 115470"/>
              </a:avLst>
            </a:prstGeom>
            <a:solidFill>
              <a:srgbClr val="92D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87" name="Text Box 7"/>
            <p:cNvSpPr txBox="1">
              <a:spLocks noChangeArrowheads="1"/>
            </p:cNvSpPr>
            <p:nvPr/>
          </p:nvSpPr>
          <p:spPr bwMode="auto">
            <a:xfrm>
              <a:off x="8790" y="4572"/>
              <a:ext cx="539" cy="179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Times New Roman" pitchFamily="18" charset="0"/>
                </a:rPr>
                <a:t>Priorities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86" name="AutoShape 6"/>
            <p:cNvSpPr>
              <a:spLocks noChangeShapeType="1"/>
            </p:cNvSpPr>
            <p:nvPr/>
          </p:nvSpPr>
          <p:spPr bwMode="auto">
            <a:xfrm flipH="1">
              <a:off x="8154" y="3410"/>
              <a:ext cx="457" cy="33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85" name="AutoShape 5"/>
            <p:cNvSpPr>
              <a:spLocks noChangeShapeType="1"/>
            </p:cNvSpPr>
            <p:nvPr/>
          </p:nvSpPr>
          <p:spPr bwMode="auto">
            <a:xfrm flipH="1">
              <a:off x="8450" y="3839"/>
              <a:ext cx="163" cy="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84" name="AutoShape 4"/>
            <p:cNvSpPr>
              <a:spLocks noChangeShapeType="1"/>
            </p:cNvSpPr>
            <p:nvPr/>
          </p:nvSpPr>
          <p:spPr bwMode="auto">
            <a:xfrm flipH="1" flipV="1">
              <a:off x="8450" y="3900"/>
              <a:ext cx="162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83" name="AutoShape 3"/>
            <p:cNvSpPr>
              <a:spLocks noChangeShapeType="1"/>
            </p:cNvSpPr>
            <p:nvPr/>
          </p:nvSpPr>
          <p:spPr bwMode="auto">
            <a:xfrm flipH="1" flipV="1">
              <a:off x="8154" y="4059"/>
              <a:ext cx="458" cy="62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82" name="AutoShape 2"/>
            <p:cNvSpPr>
              <a:spLocks noChangeShapeType="1"/>
            </p:cNvSpPr>
            <p:nvPr/>
          </p:nvSpPr>
          <p:spPr bwMode="auto">
            <a:xfrm>
              <a:off x="7246" y="4047"/>
              <a:ext cx="1366" cy="63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0586" name="Text Box 106"/>
          <p:cNvSpPr txBox="1">
            <a:spLocks noChangeArrowheads="1"/>
          </p:cNvSpPr>
          <p:nvPr/>
        </p:nvSpPr>
        <p:spPr bwMode="auto">
          <a:xfrm>
            <a:off x="179512" y="764704"/>
            <a:ext cx="3451225" cy="479425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Perception in govt and media of regulatory crisis (Hutter 2005). Critiques of command and control (Baldwin and Black 2008, Young 2010) and anti-competiveness (Global competitiveness reports 2005-7 in Sala-i-Martin 2011)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7" name="Text Box 107"/>
          <p:cNvSpPr txBox="1">
            <a:spLocks noChangeArrowheads="1"/>
          </p:cNvSpPr>
          <p:nvPr/>
        </p:nvSpPr>
        <p:spPr bwMode="auto">
          <a:xfrm>
            <a:off x="4499992" y="332656"/>
            <a:ext cx="1104900" cy="611188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Inconsistency with other regulators, particularly for national companies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8" name="Text Box 108"/>
          <p:cNvSpPr txBox="1">
            <a:spLocks noChangeArrowheads="1"/>
          </p:cNvSpPr>
          <p:nvPr/>
        </p:nvSpPr>
        <p:spPr bwMode="auto">
          <a:xfrm>
            <a:off x="6345238" y="548680"/>
            <a:ext cx="2798762" cy="432048"/>
          </a:xfrm>
          <a:prstGeom prst="rect">
            <a:avLst/>
          </a:prstGeom>
          <a:solidFill>
            <a:srgbClr val="C6D9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Potential high risk premises/activities not acted upon, leading to loss (accidents, impact on locale and public health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66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question?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“What are the lessons to learn from the implementation process for differing and evolving service delivery models for environmental health</a:t>
            </a:r>
            <a:r>
              <a:rPr lang="en-GB" b="1" dirty="0" smtClean="0"/>
              <a:t>?”</a:t>
            </a:r>
          </a:p>
          <a:p>
            <a:endParaRPr lang="en-GB" dirty="0" smtClean="0"/>
          </a:p>
          <a:p>
            <a:r>
              <a:rPr lang="en-GB" dirty="0" smtClean="0"/>
              <a:t>Important to document the process and the experience so that we learn the lessons in real time to enhance service delivery.</a:t>
            </a:r>
          </a:p>
          <a:p>
            <a:endParaRPr lang="en-GB" dirty="0" smtClean="0"/>
          </a:p>
          <a:p>
            <a:r>
              <a:rPr lang="en-GB" dirty="0" smtClean="0"/>
              <a:t>Create an evidence base.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09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Design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2620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1893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Case studies: types of organisations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Entire </a:t>
            </a:r>
            <a:r>
              <a:rPr lang="en-US" dirty="0"/>
              <a:t>environmental health service outsourced to a large private sector </a:t>
            </a:r>
            <a:r>
              <a:rPr lang="en-US" dirty="0" err="1"/>
              <a:t>organisation</a:t>
            </a:r>
            <a:endParaRPr lang="en-US" dirty="0"/>
          </a:p>
          <a:p>
            <a:r>
              <a:rPr lang="en-US" dirty="0"/>
              <a:t>Regional shared public protection service, </a:t>
            </a:r>
          </a:p>
          <a:p>
            <a:r>
              <a:rPr lang="en-US" dirty="0"/>
              <a:t>Proposed </a:t>
            </a:r>
            <a:r>
              <a:rPr lang="en-US" dirty="0" err="1"/>
              <a:t>mutualisation</a:t>
            </a:r>
            <a:r>
              <a:rPr lang="en-US" dirty="0"/>
              <a:t>,</a:t>
            </a:r>
          </a:p>
          <a:p>
            <a:r>
              <a:rPr lang="en-US" dirty="0"/>
              <a:t>Shared services (management only)</a:t>
            </a:r>
          </a:p>
          <a:p>
            <a:r>
              <a:rPr lang="en-US" dirty="0"/>
              <a:t>Shared services (field officers and management).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474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date, there have been 11 participants from 8 </a:t>
            </a:r>
            <a:r>
              <a:rPr lang="en-US" dirty="0" err="1"/>
              <a:t>organisations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participants and their place of employment are not identified by name.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interviews have been carried out over a 14 month period from July 2014 to September 2015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One of the participants has been interviewed several times over a twelve month period as the new service delivery evolved. </a:t>
            </a:r>
            <a:endParaRPr lang="en-US" dirty="0" smtClean="0"/>
          </a:p>
          <a:p>
            <a:r>
              <a:rPr lang="en-US" dirty="0" smtClean="0"/>
              <a:t>Following a presentation of my initial findings at the 115</a:t>
            </a:r>
            <a:r>
              <a:rPr lang="en-US" baseline="30000" dirty="0" smtClean="0"/>
              <a:t>th</a:t>
            </a:r>
            <a:r>
              <a:rPr lang="en-US" dirty="0" smtClean="0"/>
              <a:t> CIEH National Conference 2 further participants recruited from 2 more </a:t>
            </a:r>
            <a:r>
              <a:rPr lang="en-US" dirty="0" err="1" smtClean="0"/>
              <a:t>organisations</a:t>
            </a:r>
            <a:r>
              <a:rPr lang="en-US" dirty="0" smtClean="0"/>
              <a:t> for the refinement of the theme analysis.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Participants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912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Design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58361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Quad Arrow Callout 3"/>
          <p:cNvSpPr/>
          <p:nvPr/>
        </p:nvSpPr>
        <p:spPr>
          <a:xfrm>
            <a:off x="0" y="5641848"/>
            <a:ext cx="1216152" cy="1216152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62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analysis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107788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4571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U_Black">
  <a:themeElements>
    <a:clrScheme name="MU">
      <a:dk1>
        <a:srgbClr val="6E6E6E"/>
      </a:dk1>
      <a:lt1>
        <a:sysClr val="window" lastClr="FFFFFF"/>
      </a:lt1>
      <a:dk2>
        <a:srgbClr val="D52B1E"/>
      </a:dk2>
      <a:lt2>
        <a:srgbClr val="FFFFFF"/>
      </a:lt2>
      <a:accent1>
        <a:srgbClr val="000000"/>
      </a:accent1>
      <a:accent2>
        <a:srgbClr val="AFAFAF"/>
      </a:accent2>
      <a:accent3>
        <a:srgbClr val="6E6E6E"/>
      </a:accent3>
      <a:accent4>
        <a:srgbClr val="FFFFFF"/>
      </a:accent4>
      <a:accent5>
        <a:srgbClr val="D52B1E"/>
      </a:accent5>
      <a:accent6>
        <a:srgbClr val="FFFFFF"/>
      </a:accent6>
      <a:hlink>
        <a:srgbClr val="D52B1E"/>
      </a:hlink>
      <a:folHlink>
        <a:srgbClr val="AFAFA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U_Black">
  <a:themeElements>
    <a:clrScheme name="MU">
      <a:dk1>
        <a:srgbClr val="6E6E6E"/>
      </a:dk1>
      <a:lt1>
        <a:sysClr val="window" lastClr="FFFFFF"/>
      </a:lt1>
      <a:dk2>
        <a:srgbClr val="D52B1E"/>
      </a:dk2>
      <a:lt2>
        <a:srgbClr val="FFFFFF"/>
      </a:lt2>
      <a:accent1>
        <a:srgbClr val="000000"/>
      </a:accent1>
      <a:accent2>
        <a:srgbClr val="AFAFAF"/>
      </a:accent2>
      <a:accent3>
        <a:srgbClr val="6E6E6E"/>
      </a:accent3>
      <a:accent4>
        <a:srgbClr val="FFFFFF"/>
      </a:accent4>
      <a:accent5>
        <a:srgbClr val="D52B1E"/>
      </a:accent5>
      <a:accent6>
        <a:srgbClr val="FFFFFF"/>
      </a:accent6>
      <a:hlink>
        <a:srgbClr val="D52B1E"/>
      </a:hlink>
      <a:folHlink>
        <a:srgbClr val="AFAFA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1282</Words>
  <Application>Microsoft Office PowerPoint</Application>
  <PresentationFormat>On-screen Show (4:3)</PresentationFormat>
  <Paragraphs>282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Office Theme</vt:lpstr>
      <vt:lpstr>MU_Black</vt:lpstr>
      <vt:lpstr>1_MU_Black</vt:lpstr>
      <vt:lpstr>‘Running to keep up: A research journey</vt:lpstr>
      <vt:lpstr>Content of presentation</vt:lpstr>
      <vt:lpstr>PowerPoint Presentation</vt:lpstr>
      <vt:lpstr>Research question?</vt:lpstr>
      <vt:lpstr>Research Design</vt:lpstr>
      <vt:lpstr>Case studies: types of organisations</vt:lpstr>
      <vt:lpstr>Participants</vt:lpstr>
      <vt:lpstr>Research Design</vt:lpstr>
      <vt:lpstr>Data analysis</vt:lpstr>
      <vt:lpstr>Data Analysis so far</vt:lpstr>
      <vt:lpstr>Emergent Themes</vt:lpstr>
      <vt:lpstr>Understanding the reasons for change</vt:lpstr>
      <vt:lpstr>Viability of the proposal</vt:lpstr>
      <vt:lpstr>Meaningful consultation </vt:lpstr>
      <vt:lpstr>Managing changes effectively</vt:lpstr>
      <vt:lpstr>Understanding the nature of environmental health</vt:lpstr>
      <vt:lpstr>Planning and timeliness </vt:lpstr>
      <vt:lpstr>Research in a complex and changing environment: Lessons learned</vt:lpstr>
    </vt:vector>
  </TitlesOfParts>
  <Company>Middlesex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Plume</dc:creator>
  <cp:lastModifiedBy>Alan Page</cp:lastModifiedBy>
  <cp:revision>62</cp:revision>
  <cp:lastPrinted>2015-10-15T10:33:36Z</cp:lastPrinted>
  <dcterms:created xsi:type="dcterms:W3CDTF">2015-10-06T10:10:35Z</dcterms:created>
  <dcterms:modified xsi:type="dcterms:W3CDTF">2016-08-25T11:56:20Z</dcterms:modified>
</cp:coreProperties>
</file>